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Lexend" panose="020B0604020202020204" charset="0"/>
      <p:regular r:id="rId15"/>
      <p:bold r:id="rId16"/>
    </p:embeddedFont>
    <p:embeddedFont>
      <p:font typeface="Montserrat" panose="000005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PV3ZqGqMvZXv01l+wt/8XlOkt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906" y="59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US">
                <a:solidFill>
                  <a:schemeClr val="dk1"/>
                </a:solidFill>
              </a:rPr>
              <a:t>A pleasant day to you. My name is Adrian Tennant, and alongside my teammate, Gary Bryan, we are proud to present </a:t>
            </a:r>
            <a:r>
              <a:rPr lang="en-US" b="1">
                <a:solidFill>
                  <a:schemeClr val="dk1"/>
                </a:solidFill>
              </a:rPr>
              <a:t>ArtemisShield</a:t>
            </a:r>
            <a:r>
              <a:rPr lang="en-US">
                <a:solidFill>
                  <a:schemeClr val="dk1"/>
                </a:solidFill>
              </a:rPr>
              <a:t>: our AI-Powered Wildfire Command Center, built as our solution for the Microsoft Innovate Challenge.</a:t>
            </a:r>
            <a:endParaRPr>
              <a:solidFill>
                <a:schemeClr val="dk1"/>
              </a:solidFill>
            </a:endParaRPr>
          </a:p>
          <a:p>
            <a:pPr marL="0" lvl="0" indent="0" algn="l" rtl="0">
              <a:lnSpc>
                <a:spcPct val="115000"/>
              </a:lnSpc>
              <a:spcBef>
                <a:spcPts val="1200"/>
              </a:spcBef>
              <a:spcAft>
                <a:spcPts val="0"/>
              </a:spcAft>
              <a:buSzPts val="1100"/>
              <a:buNone/>
            </a:pPr>
            <a:r>
              <a:rPr lang="en-US">
                <a:solidFill>
                  <a:schemeClr val="dk1"/>
                </a:solidFill>
              </a:rPr>
              <a:t>Our mission is simple but critical: to leverage the full power of Microsoft Azure to protect lives from wildfires.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1200"/>
              </a:spcBef>
              <a:spcAft>
                <a:spcPts val="0"/>
              </a:spcAft>
              <a:buSzPts val="1100"/>
              <a:buNone/>
            </a:pPr>
            <a:endParaRPr/>
          </a:p>
        </p:txBody>
      </p:sp>
      <p:sp>
        <p:nvSpPr>
          <p:cNvPr id="52" name="Google Shape;5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623e9ea6b8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We built ArtemisShield to be </a:t>
            </a:r>
            <a:r>
              <a:rPr lang="en-US" b="1">
                <a:solidFill>
                  <a:schemeClr val="dk1"/>
                </a:solidFill>
              </a:rPr>
              <a:t>powerful </a:t>
            </a:r>
            <a:r>
              <a:rPr lang="en-US" b="1" i="1">
                <a:solidFill>
                  <a:schemeClr val="dk1"/>
                </a:solidFill>
              </a:rPr>
              <a:t>and</a:t>
            </a:r>
            <a:r>
              <a:rPr lang="en-US" b="1">
                <a:solidFill>
                  <a:schemeClr val="dk1"/>
                </a:solidFill>
              </a:rPr>
              <a:t> ethical</a:t>
            </a:r>
            <a:r>
              <a:rPr lang="en-US">
                <a:solidFill>
                  <a:schemeClr val="dk1"/>
                </a:solidFill>
              </a:rPr>
              <a:t>, strictly following Microsoft's Responsible AI. This means </a:t>
            </a:r>
            <a:r>
              <a:rPr lang="en-US" b="1">
                <a:solidFill>
                  <a:schemeClr val="dk1"/>
                </a:solidFill>
              </a:rPr>
              <a:t>fairness</a:t>
            </a:r>
            <a:r>
              <a:rPr lang="en-US">
                <a:solidFill>
                  <a:schemeClr val="dk1"/>
                </a:solidFill>
              </a:rPr>
              <a:t> (diverse data prevents bias), </a:t>
            </a:r>
            <a:r>
              <a:rPr lang="en-US" b="1">
                <a:solidFill>
                  <a:schemeClr val="dk1"/>
                </a:solidFill>
              </a:rPr>
              <a:t>reliability</a:t>
            </a:r>
            <a:r>
              <a:rPr lang="en-US">
                <a:solidFill>
                  <a:schemeClr val="dk1"/>
                </a:solidFill>
              </a:rPr>
              <a:t> (clear confidence scores), and </a:t>
            </a:r>
            <a:r>
              <a:rPr lang="en-US" b="1">
                <a:solidFill>
                  <a:schemeClr val="dk1"/>
                </a:solidFill>
              </a:rPr>
              <a:t>inclusiveness</a:t>
            </a:r>
            <a:r>
              <a:rPr lang="en-US">
                <a:solidFill>
                  <a:schemeClr val="dk1"/>
                </a:solidFill>
              </a:rPr>
              <a:t> (accessible for everyone). We're big on </a:t>
            </a:r>
            <a:r>
              <a:rPr lang="en-US" b="1">
                <a:solidFill>
                  <a:schemeClr val="dk1"/>
                </a:solidFill>
              </a:rPr>
              <a:t>transparency</a:t>
            </a:r>
            <a:r>
              <a:rPr lang="en-US">
                <a:solidFill>
                  <a:schemeClr val="dk1"/>
                </a:solidFill>
              </a:rPr>
              <a:t> – you see how it works and the AI explains itself. Ultimately, ArtemisShield is a </a:t>
            </a:r>
            <a:r>
              <a:rPr lang="en-US" b="1">
                <a:solidFill>
                  <a:schemeClr val="dk1"/>
                </a:solidFill>
              </a:rPr>
              <a:t>decision-support tool</a:t>
            </a:r>
            <a:r>
              <a:rPr lang="en-US">
                <a:solidFill>
                  <a:schemeClr val="dk1"/>
                </a:solidFill>
              </a:rPr>
              <a:t>; it helps commanders, but never replaces their vital human judgment.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We think it's crucial that </a:t>
            </a:r>
            <a:r>
              <a:rPr lang="en-US" b="1">
                <a:solidFill>
                  <a:schemeClr val="dk1"/>
                </a:solidFill>
              </a:rPr>
              <a:t>ArtemisShield isn't just powerful, it's ethical.</a:t>
            </a:r>
            <a:r>
              <a:rPr lang="en-US">
                <a:solidFill>
                  <a:schemeClr val="dk1"/>
                </a:solidFill>
              </a:rPr>
              <a:t> We really follow Microsoft's Responsible AI guidelines. That means we're all about </a:t>
            </a:r>
            <a:r>
              <a:rPr lang="en-US" b="1">
                <a:solidFill>
                  <a:schemeClr val="dk1"/>
                </a:solidFill>
              </a:rPr>
              <a:t>fairness</a:t>
            </a:r>
            <a:r>
              <a:rPr lang="en-US">
                <a:solidFill>
                  <a:schemeClr val="dk1"/>
                </a:solidFill>
              </a:rPr>
              <a:t> – our models learn from diverse global data to avoid bias. We also make sure it's </a:t>
            </a:r>
            <a:r>
              <a:rPr lang="en-US" b="1">
                <a:solidFill>
                  <a:schemeClr val="dk1"/>
                </a:solidFill>
              </a:rPr>
              <a:t>reliable and safe</a:t>
            </a:r>
            <a:r>
              <a:rPr lang="en-US">
                <a:solidFill>
                  <a:schemeClr val="dk1"/>
                </a:solidFill>
              </a:rPr>
              <a:t>, showing you how confident the AI is. For </a:t>
            </a:r>
            <a:r>
              <a:rPr lang="en-US" b="1">
                <a:solidFill>
                  <a:schemeClr val="dk1"/>
                </a:solidFill>
              </a:rPr>
              <a:t>inclusiveness</a:t>
            </a:r>
            <a:r>
              <a:rPr lang="en-US">
                <a:solidFill>
                  <a:schemeClr val="dk1"/>
                </a:solidFill>
              </a:rPr>
              <a:t>, we've designed it to be helpful and accessible for everyone, no matter their background. And we're big on </a:t>
            </a:r>
            <a:r>
              <a:rPr lang="en-US" b="1">
                <a:solidFill>
                  <a:schemeClr val="dk1"/>
                </a:solidFill>
              </a:rPr>
              <a:t>transparency</a:t>
            </a:r>
            <a:r>
              <a:rPr lang="en-US">
                <a:solidFill>
                  <a:schemeClr val="dk1"/>
                </a:solidFill>
              </a:rPr>
              <a:t>; you can see how it works and the AI explains itself. But the most important thing? ArtemisShield is a </a:t>
            </a:r>
            <a:r>
              <a:rPr lang="en-US" b="1">
                <a:solidFill>
                  <a:schemeClr val="dk1"/>
                </a:solidFill>
              </a:rPr>
              <a:t>decision-support tool</a:t>
            </a:r>
            <a:r>
              <a:rPr lang="en-US">
                <a:solidFill>
                  <a:schemeClr val="dk1"/>
                </a:solidFill>
              </a:rPr>
              <a:t>. It helps commanders, but never replaces their judgment. We always keep the human in charge.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endParaRPr>
              <a:solidFill>
                <a:schemeClr val="dk1"/>
              </a:solidFill>
            </a:endParaRPr>
          </a:p>
          <a:p>
            <a:pPr marL="0" lvl="0" indent="0" algn="l" rtl="0">
              <a:spcBef>
                <a:spcPts val="1200"/>
              </a:spcBef>
              <a:spcAft>
                <a:spcPts val="0"/>
              </a:spcAft>
              <a:buSzPts val="1100"/>
              <a:buNone/>
            </a:pP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Time: ~1 minute) [Action: Switch back to the presentation] "Finally, building a tool this powerful requires a deep commitment to ethics. We designed ArtemisShield with Microsoft's Responsible AI standards as our guide. For </a:t>
            </a:r>
            <a:r>
              <a:rPr lang="en-US" b="1">
                <a:solidFill>
                  <a:schemeClr val="dk1"/>
                </a:solidFill>
              </a:rPr>
              <a:t>Fairness</a:t>
            </a:r>
            <a:r>
              <a:rPr lang="en-US">
                <a:solidFill>
                  <a:schemeClr val="dk1"/>
                </a:solidFill>
              </a:rPr>
              <a:t>, our models are trained on diverse global data to prevent geographic bias. For </a:t>
            </a:r>
            <a:r>
              <a:rPr lang="en-US" b="1">
                <a:solidFill>
                  <a:schemeClr val="dk1"/>
                </a:solidFill>
              </a:rPr>
              <a:t>Reliability and Safety</a:t>
            </a:r>
            <a:r>
              <a:rPr lang="en-US">
                <a:solidFill>
                  <a:schemeClr val="dk1"/>
                </a:solidFill>
              </a:rPr>
              <a:t>, all AI outputs are clearly labeled with confidence scores to prevent over-reliance. For </a:t>
            </a:r>
            <a:r>
              <a:rPr lang="en-US" b="1">
                <a:solidFill>
                  <a:schemeClr val="dk1"/>
                </a:solidFill>
              </a:rPr>
              <a:t>Inclusiveness</a:t>
            </a:r>
            <a:r>
              <a:rPr lang="en-US">
                <a:solidFill>
                  <a:schemeClr val="dk1"/>
                </a:solidFill>
              </a:rPr>
              <a:t>, we ensure our system is designed to be accessible and beneficial for a wide range of users and communities, considering varied needs and contexts. For </a:t>
            </a:r>
            <a:r>
              <a:rPr lang="en-US" b="1">
                <a:solidFill>
                  <a:schemeClr val="dk1"/>
                </a:solidFill>
              </a:rPr>
              <a:t>Transparency</a:t>
            </a:r>
            <a:r>
              <a:rPr lang="en-US">
                <a:solidFill>
                  <a:schemeClr val="dk1"/>
                </a:solidFill>
              </a:rPr>
              <a:t>, our architecture is fully documented, and the AI Agent explains its actions. And most importantly, for Accountability, ArtemisShield is designed as a decision-support tool. It keeps the human commander in the loop for all critical decisions, augmenting their expertise, not replacing it</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15000"/>
              </a:lnSpc>
              <a:spcBef>
                <a:spcPts val="1200"/>
              </a:spcBef>
              <a:spcAft>
                <a:spcPts val="0"/>
              </a:spcAft>
              <a:buSzPts val="1100"/>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p:txBody>
      </p:sp>
      <p:sp>
        <p:nvSpPr>
          <p:cNvPr id="253" name="Google Shape;253;g3623e9ea6b8_1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623e9ea6b8_5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is just the beginning. The future of ArtemisShield involves enhancing our AI orchestration for even smarter decision-making, developing a dedicated mobile frontend for deeper field integration, and connecting with external services like SMS gateways and social media APIs or platforms to ensure public alerts reach everyone, everywhere."</a:t>
            </a:r>
            <a:endParaRPr/>
          </a:p>
        </p:txBody>
      </p:sp>
      <p:sp>
        <p:nvSpPr>
          <p:cNvPr id="286" name="Google Shape;286;g3623e9ea6b8_5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Thank you for your time and attention. We believe Artemis Shield represents a new frontier in wildfire management, powered by the incredible capabilities of Microsoft Azure.. For Any questions or dialogue please feel free to reach out to us through our github or linkedin</a:t>
            </a:r>
            <a:endParaRPr/>
          </a:p>
        </p:txBody>
      </p:sp>
      <p:sp>
        <p:nvSpPr>
          <p:cNvPr id="304" name="Google Shape;30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(Time: ~1 minute)</a:t>
            </a:r>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So the challenge were tackling is the growing global threat of wildfires, which is heavily influenced by our changing climate. But for the dedicated commanders tirelessly working against this danger, their efforts are severely hindered by what we call </a:t>
            </a:r>
            <a:r>
              <a:rPr lang="en-US" b="1">
                <a:solidFill>
                  <a:schemeClr val="dk1"/>
                </a:solidFill>
              </a:rPr>
              <a:t>Data Inadequacy</a:t>
            </a:r>
            <a:r>
              <a:rPr lang="en-US">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They're forced to try and piece together fragmented information from satellites, weather reports, and desperate calls from the field. This puts them under immense pressure, leading to critically slow information synthesis precisely when </a:t>
            </a:r>
            <a:r>
              <a:rPr lang="en-US" b="1">
                <a:solidFill>
                  <a:schemeClr val="dk1"/>
                </a:solidFill>
              </a:rPr>
              <a:t>every second is vital</a:t>
            </a:r>
            <a:r>
              <a:rPr lang="en-US">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consequences are truly devastating: precious lives lost, properties obliterated, and irreparable environmental damage. This isn't merely a data problem; it's a </a:t>
            </a:r>
            <a:r>
              <a:rPr lang="en-US" b="1">
                <a:solidFill>
                  <a:schemeClr val="dk1"/>
                </a:solidFill>
              </a:rPr>
              <a:t>profound human tragedy</a:t>
            </a:r>
            <a:r>
              <a:rPr lang="en-US">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If you look at the image on the right. You can see an actual visual evidence of the recent </a:t>
            </a:r>
            <a:r>
              <a:rPr lang="en-US" b="1">
                <a:solidFill>
                  <a:schemeClr val="dk1"/>
                </a:solidFill>
              </a:rPr>
              <a:t>Rowena fire</a:t>
            </a:r>
            <a:r>
              <a:rPr lang="en-US">
                <a:solidFill>
                  <a:schemeClr val="dk1"/>
                </a:solidFill>
              </a:rPr>
              <a:t>, which tragically resulted in immense environmental devastation and some devastating loss of life.</a:t>
            </a:r>
            <a:endParaRPr>
              <a:solidFill>
                <a:schemeClr val="dk1"/>
              </a:solidFill>
            </a:endParaRPr>
          </a:p>
          <a:p>
            <a:pPr marL="0" lvl="0" indent="0" algn="l" rtl="0">
              <a:lnSpc>
                <a:spcPct val="100000"/>
              </a:lnSpc>
              <a:spcBef>
                <a:spcPts val="1200"/>
              </a:spcBef>
              <a:spcAft>
                <a:spcPts val="0"/>
              </a:spcAft>
              <a:buSzPts val="1100"/>
              <a:buNone/>
            </a:pPr>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endParaRPr>
              <a:solidFill>
                <a:schemeClr val="dk1"/>
              </a:solidFill>
            </a:endParaRPr>
          </a:p>
          <a:p>
            <a:pPr marL="0" lvl="0" indent="0" algn="l" rtl="0">
              <a:lnSpc>
                <a:spcPct val="100000"/>
              </a:lnSpc>
              <a:spcBef>
                <a:spcPts val="1200"/>
              </a:spcBef>
              <a:spcAft>
                <a:spcPts val="0"/>
              </a:spcAft>
              <a:buSzPts val="1100"/>
              <a:buNone/>
            </a:pPr>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challenge we’re tackling is the worsening growth in the global threat of wildfires which is influenced heavily by semi-predictable climate change. But for our in field commanders who work selflessly against this threat, the progression of their work is being greatly challenge by </a:t>
            </a:r>
            <a:r>
              <a:rPr lang="en-US" b="1">
                <a:solidFill>
                  <a:schemeClr val="dk1"/>
                </a:solidFill>
              </a:rPr>
              <a:t>Data Inadequacy</a:t>
            </a:r>
            <a:r>
              <a:rPr lang="en-US">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They are forced to synthesize fragmented data from satellites, weather reports, and frantic calls from the field. This immense pressure leads to slow information synthesis when every second counts.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And the consequences are devastating: lives lost, property destroyed, and irreparable environmental damage. This is not just a data problem; it's a human problem."</a:t>
            </a: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US">
                <a:solidFill>
                  <a:schemeClr val="dk1"/>
                </a:solidFill>
              </a:rPr>
              <a:t>Please bring your attention to the right most image which serves as visual evidence to the recent Rowena fire which lead to devastating amounts of environmental damage and loss of life.</a:t>
            </a:r>
            <a:endParaRPr/>
          </a:p>
        </p:txBody>
      </p:sp>
      <p:sp>
        <p:nvSpPr>
          <p:cNvPr id="85" name="Google Shape;8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a:p>
          <a:p>
            <a:pPr marL="0" lvl="0" indent="0" algn="l" rtl="0">
              <a:lnSpc>
                <a:spcPct val="115000"/>
              </a:lnSpc>
              <a:spcBef>
                <a:spcPts val="1200"/>
              </a:spcBef>
              <a:spcAft>
                <a:spcPts val="0"/>
              </a:spcAft>
              <a:buSzPts val="1100"/>
              <a:buNone/>
            </a:pPr>
            <a:r>
              <a:rPr lang="en-US">
                <a:solidFill>
                  <a:schemeClr val="dk1"/>
                </a:solidFill>
              </a:rPr>
              <a:t>And our solution to all this is ArtemisShield, an </a:t>
            </a:r>
            <a:r>
              <a:rPr lang="en-US" b="1">
                <a:solidFill>
                  <a:schemeClr val="dk1"/>
                </a:solidFill>
              </a:rPr>
              <a:t>intelligent co-pilot</a:t>
            </a:r>
            <a:r>
              <a:rPr lang="en-US">
                <a:solidFill>
                  <a:schemeClr val="dk1"/>
                </a:solidFill>
              </a:rPr>
              <a:t> for wildfire commanders. Artemis Shield completely shifts how they operate, moving from just reacting to fires to actively managing them with data. It pulls all the real-time info into one easy-to-use, interactive dashboard, and crucially, it </a:t>
            </a:r>
            <a:r>
              <a:rPr lang="en-US" b="1">
                <a:solidFill>
                  <a:schemeClr val="dk1"/>
                </a:solidFill>
              </a:rPr>
              <a:t>boosts human decision-making</a:t>
            </a:r>
            <a:r>
              <a:rPr lang="en-US">
                <a:solidFill>
                  <a:schemeClr val="dk1"/>
                </a:solidFill>
              </a:rPr>
              <a:t> with powerful Azure AI. This isn't just a static map; it's a "living operational picture" where commanders can see live fire details, community alerts, and even </a:t>
            </a:r>
            <a:r>
              <a:rPr lang="en-US" i="1">
                <a:solidFill>
                  <a:schemeClr val="dk1"/>
                </a:solidFill>
              </a:rPr>
              <a:t>talk</a:t>
            </a:r>
            <a:r>
              <a:rPr lang="en-US">
                <a:solidFill>
                  <a:schemeClr val="dk1"/>
                </a:solidFill>
              </a:rPr>
              <a:t> to the Artemis AI agent.</a:t>
            </a:r>
            <a:endParaRPr>
              <a:solidFill>
                <a:schemeClr val="dk1"/>
              </a:solidFill>
            </a:endParaRPr>
          </a:p>
          <a:p>
            <a:pPr marL="0" lvl="0" indent="0" algn="l" rtl="0">
              <a:lnSpc>
                <a:spcPct val="115000"/>
              </a:lnSpc>
              <a:spcBef>
                <a:spcPts val="1200"/>
              </a:spcBef>
              <a:spcAft>
                <a:spcPts val="0"/>
              </a:spcAft>
              <a:buSzPts val="1100"/>
              <a:buNone/>
            </a:pPr>
            <a:endParaRPr/>
          </a:p>
          <a:p>
            <a:pPr marL="0" lvl="0" indent="0" algn="l" rtl="0">
              <a:lnSpc>
                <a:spcPct val="115000"/>
              </a:lnSpc>
              <a:spcBef>
                <a:spcPts val="1200"/>
              </a:spcBef>
              <a:spcAft>
                <a:spcPts val="0"/>
              </a:spcAft>
              <a:buSzPts val="1100"/>
              <a:buNone/>
            </a:pPr>
            <a:endParaRPr/>
          </a:p>
          <a:p>
            <a:pPr marL="0" lvl="0" indent="0" algn="l" rtl="0">
              <a:lnSpc>
                <a:spcPct val="115000"/>
              </a:lnSpc>
              <a:spcBef>
                <a:spcPts val="1200"/>
              </a:spcBef>
              <a:spcAft>
                <a:spcPts val="0"/>
              </a:spcAft>
              <a:buSzPts val="1100"/>
              <a:buNone/>
            </a:pPr>
            <a:r>
              <a:rPr lang="en-US">
                <a:solidFill>
                  <a:schemeClr val="dk1"/>
                </a:solidFill>
              </a:rPr>
              <a:t>—---------------------------------------------------------------------------------------------------------------------------------------------------------------------------------------------------------------------------------------</a:t>
            </a:r>
            <a:endParaRPr>
              <a:solidFill>
                <a:schemeClr val="dk1"/>
              </a:solidFill>
            </a:endParaRPr>
          </a:p>
          <a:p>
            <a:pPr marL="0" lvl="0" indent="0" algn="l" rtl="0">
              <a:lnSpc>
                <a:spcPct val="115000"/>
              </a:lnSpc>
              <a:spcBef>
                <a:spcPts val="1200"/>
              </a:spcBef>
              <a:spcAft>
                <a:spcPts val="0"/>
              </a:spcAft>
              <a:buSzPts val="1100"/>
              <a:buNone/>
            </a:pPr>
            <a:br>
              <a:rPr lang="en-US"/>
            </a:br>
            <a:br>
              <a:rPr lang="en-US"/>
            </a:br>
            <a:br>
              <a:rPr lang="en-US"/>
            </a:br>
            <a:r>
              <a:rPr lang="en-US"/>
              <a:t>Artemis Shield is an intelligent co-pilot for wildfire commanders, transforming reactive management into a proactive, data-driven system. It centralizes real-time information into one interactive dashboard, significantly augmenting human decision-making with powerful Azure AI Services. This "living operational picture" allows commanders to see live fire data and community alerts, and even interact with an Artemis AI agent.</a:t>
            </a:r>
            <a:endParaRPr/>
          </a:p>
          <a:p>
            <a:pPr marL="0" lvl="0" indent="0" algn="l" rtl="0">
              <a:lnSpc>
                <a:spcPct val="115000"/>
              </a:lnSpc>
              <a:spcBef>
                <a:spcPts val="1200"/>
              </a:spcBef>
              <a:spcAft>
                <a:spcPts val="0"/>
              </a:spcAft>
              <a:buSzPts val="1100"/>
              <a:buNone/>
            </a:pPr>
            <a:r>
              <a:rPr lang="en-US">
                <a:solidFill>
                  <a:schemeClr val="dk1"/>
                </a:solidFill>
              </a:rPr>
              <a:t>—---------------------------------------------------------------------------------------------------------------------------------------------------------------------------------------------------------------------------------------</a:t>
            </a:r>
            <a:endParaRPr>
              <a:solidFill>
                <a:schemeClr val="dk1"/>
              </a:solidFill>
            </a:endParaRPr>
          </a:p>
          <a:p>
            <a:pPr marL="0" lvl="0" indent="0" algn="l" rtl="0">
              <a:lnSpc>
                <a:spcPct val="115000"/>
              </a:lnSpc>
              <a:spcBef>
                <a:spcPts val="1200"/>
              </a:spcBef>
              <a:spcAft>
                <a:spcPts val="0"/>
              </a:spcAft>
              <a:buSzPts val="1100"/>
              <a:buNone/>
            </a:pP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lnSpc>
                <a:spcPct val="100000"/>
              </a:lnSpc>
              <a:spcBef>
                <a:spcPts val="1200"/>
              </a:spcBef>
              <a:spcAft>
                <a:spcPts val="0"/>
              </a:spcAft>
              <a:buSzPts val="1100"/>
              <a:buNone/>
            </a:pPr>
            <a:br>
              <a:rPr lang="en-US"/>
            </a:br>
            <a:br>
              <a:rPr lang="en-US"/>
            </a:br>
            <a:r>
              <a:rPr lang="en-US"/>
              <a:t> "This is where ArtemisShield comes in. We asked: what if commanders had an intelligent co-pilot to navigate this chaos? Our solution transforms reactive wildfire management into a proactive, data-driven command and control system. ArtemisShield centralizes all real-time information into one interactive dashboard, but more importantly, it significantly augments human decision-making with powerful Azure AI Services. [Action: Point to the screenshot on the slide]. What you're seeing here isn't just a map with dots. It's a living operational picture, where a commander can see live fire data, community alerts, and even have a conversation with the map itself, as you can see with our Artemis AI agent on the right."</a:t>
            </a:r>
            <a:endParaRPr/>
          </a:p>
        </p:txBody>
      </p:sp>
      <p:sp>
        <p:nvSpPr>
          <p:cNvPr id="104" name="Google Shape;10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69273a77ad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US">
                <a:solidFill>
                  <a:schemeClr val="dk1"/>
                </a:solidFill>
              </a:rPr>
              <a:t>To make this possible, we architected a robust, cloud-native solution that is both powerful and scalable. Let me give you a quick tour of how it all works.</a:t>
            </a:r>
            <a:endParaRPr>
              <a:solidFill>
                <a:schemeClr val="dk1"/>
              </a:solidFill>
            </a:endParaRPr>
          </a:p>
          <a:p>
            <a:pPr marL="0" lvl="0" indent="0" algn="l" rtl="0">
              <a:lnSpc>
                <a:spcPct val="115000"/>
              </a:lnSpc>
              <a:spcBef>
                <a:spcPts val="1200"/>
              </a:spcBef>
              <a:spcAft>
                <a:spcPts val="0"/>
              </a:spcAft>
              <a:buSzPts val="1100"/>
              <a:buNone/>
            </a:pPr>
            <a:r>
              <a:rPr lang="en-US">
                <a:solidFill>
                  <a:schemeClr val="dk1"/>
                </a:solidFill>
              </a:rPr>
              <a:t>[Action: Use your mouse to trace the flow from left to right]</a:t>
            </a:r>
            <a:endParaRPr>
              <a:solidFill>
                <a:schemeClr val="dk1"/>
              </a:solidFill>
            </a:endParaRPr>
          </a:p>
          <a:p>
            <a:pPr marL="0" lvl="0" indent="0" algn="l" rtl="0">
              <a:lnSpc>
                <a:spcPct val="115000"/>
              </a:lnSpc>
              <a:spcBef>
                <a:spcPts val="1200"/>
              </a:spcBef>
              <a:spcAft>
                <a:spcPts val="0"/>
              </a:spcAft>
              <a:buSzPts val="1100"/>
              <a:buNone/>
            </a:pPr>
            <a:r>
              <a:rPr lang="en-US">
                <a:solidFill>
                  <a:schemeClr val="dk1"/>
                </a:solidFill>
              </a:rPr>
              <a:t>On the left, our </a:t>
            </a:r>
            <a:r>
              <a:rPr lang="en-US" b="1">
                <a:solidFill>
                  <a:schemeClr val="dk1"/>
                </a:solidFill>
              </a:rPr>
              <a:t>role-based dashboards</a:t>
            </a:r>
            <a:r>
              <a:rPr lang="en-US">
                <a:solidFill>
                  <a:schemeClr val="dk1"/>
                </a:solidFill>
              </a:rPr>
              <a:t> allow officers to command, firefighters to report, and residents to stay safe. These views all connect to our central </a:t>
            </a:r>
            <a:r>
              <a:rPr lang="en-US" b="1">
                <a:solidFill>
                  <a:schemeClr val="dk1"/>
                </a:solidFill>
              </a:rPr>
              <a:t>ArtemisShield Platform</a:t>
            </a:r>
            <a:r>
              <a:rPr lang="en-US">
                <a:solidFill>
                  <a:schemeClr val="dk1"/>
                </a:solidFill>
              </a:rPr>
              <a:t>—a Laravel backend hosted on Azure App Services that orchestrates every request and service.</a:t>
            </a:r>
            <a:endParaRPr>
              <a:solidFill>
                <a:schemeClr val="dk1"/>
              </a:solidFill>
            </a:endParaRPr>
          </a:p>
          <a:p>
            <a:pPr marL="0" lvl="0" indent="0" algn="l" rtl="0">
              <a:lnSpc>
                <a:spcPct val="115000"/>
              </a:lnSpc>
              <a:spcBef>
                <a:spcPts val="1200"/>
              </a:spcBef>
              <a:spcAft>
                <a:spcPts val="0"/>
              </a:spcAft>
              <a:buSzPts val="1100"/>
              <a:buNone/>
            </a:pPr>
            <a:r>
              <a:rPr lang="en-US">
                <a:solidFill>
                  <a:schemeClr val="dk1"/>
                </a:solidFill>
              </a:rPr>
              <a:t>The brain of our operation is the </a:t>
            </a:r>
            <a:r>
              <a:rPr lang="en-US" b="1">
                <a:solidFill>
                  <a:schemeClr val="dk1"/>
                </a:solidFill>
              </a:rPr>
              <a:t>Azure Cloud Services</a:t>
            </a:r>
            <a:r>
              <a:rPr lang="en-US">
                <a:solidFill>
                  <a:schemeClr val="dk1"/>
                </a:solidFill>
              </a:rPr>
              <a:t> layer in the top right.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We use </a:t>
            </a:r>
            <a:r>
              <a:rPr lang="en-US" b="1">
                <a:solidFill>
                  <a:schemeClr val="dk1"/>
                </a:solidFill>
              </a:rPr>
              <a:t>AI Foundry with Agents </a:t>
            </a:r>
            <a:r>
              <a:rPr lang="en-US">
                <a:solidFill>
                  <a:schemeClr val="dk1"/>
                </a:solidFill>
              </a:rPr>
              <a:t>, secured by </a:t>
            </a:r>
            <a:r>
              <a:rPr lang="en-US" b="1">
                <a:solidFill>
                  <a:schemeClr val="dk1"/>
                </a:solidFill>
              </a:rPr>
              <a:t>Entra ID</a:t>
            </a:r>
            <a:r>
              <a:rPr lang="en-US">
                <a:solidFill>
                  <a:schemeClr val="dk1"/>
                </a:solidFill>
              </a:rPr>
              <a:t>, to deploy an interactive agent for the wildfire officer, grounded with real-time </a:t>
            </a:r>
            <a:r>
              <a:rPr lang="en-US" b="1">
                <a:solidFill>
                  <a:schemeClr val="dk1"/>
                </a:solidFill>
              </a:rPr>
              <a:t>Bing Search</a:t>
            </a:r>
            <a:r>
              <a:rPr lang="en-U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For firefighters, we built a separate </a:t>
            </a:r>
            <a:r>
              <a:rPr lang="en-US" b="1">
                <a:solidFill>
                  <a:schemeClr val="dk1"/>
                </a:solidFill>
              </a:rPr>
              <a:t>RAG-based agent</a:t>
            </a:r>
            <a:r>
              <a:rPr lang="en-US">
                <a:solidFill>
                  <a:schemeClr val="dk1"/>
                </a:solidFill>
              </a:rPr>
              <a:t>, combining </a:t>
            </a:r>
            <a:r>
              <a:rPr lang="en-US" b="1">
                <a:solidFill>
                  <a:schemeClr val="dk1"/>
                </a:solidFill>
              </a:rPr>
              <a:t>Azure OpenAI</a:t>
            </a:r>
            <a:r>
              <a:rPr lang="en-US">
                <a:solidFill>
                  <a:schemeClr val="dk1"/>
                </a:solidFill>
              </a:rPr>
              <a:t> with </a:t>
            </a:r>
            <a:r>
              <a:rPr lang="en-US" b="1">
                <a:solidFill>
                  <a:schemeClr val="dk1"/>
                </a:solidFill>
              </a:rPr>
              <a:t>Cognitive Search</a:t>
            </a:r>
            <a:r>
              <a:rPr lang="en-US">
                <a:solidFill>
                  <a:schemeClr val="dk1"/>
                </a:solidFill>
              </a:rPr>
              <a:t> to provide instant, accurate answers from their field manuals and strategic decision making based on previous wildfire encounter reports.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Our predictive core uses </a:t>
            </a:r>
            <a:r>
              <a:rPr lang="en-US" b="1">
                <a:solidFill>
                  <a:schemeClr val="dk1"/>
                </a:solidFill>
              </a:rPr>
              <a:t>AutoML</a:t>
            </a:r>
            <a:r>
              <a:rPr lang="en-US">
                <a:solidFill>
                  <a:schemeClr val="dk1"/>
                </a:solidFill>
              </a:rPr>
              <a:t> for intensity forecasting and </a:t>
            </a:r>
            <a:r>
              <a:rPr lang="en-US" b="1">
                <a:solidFill>
                  <a:schemeClr val="dk1"/>
                </a:solidFill>
              </a:rPr>
              <a:t>Custom Vision</a:t>
            </a:r>
            <a:r>
              <a:rPr lang="en-US">
                <a:solidFill>
                  <a:schemeClr val="dk1"/>
                </a:solidFill>
              </a:rPr>
              <a:t> to automatically detect new fires in </a:t>
            </a:r>
            <a:r>
              <a:rPr lang="en-US" b="1">
                <a:solidFill>
                  <a:schemeClr val="dk1"/>
                </a:solidFill>
              </a:rPr>
              <a:t>NOAA</a:t>
            </a:r>
            <a:r>
              <a:rPr lang="en-US">
                <a:solidFill>
                  <a:schemeClr val="dk1"/>
                </a:solidFill>
              </a:rPr>
              <a:t> satellite imagery.</a:t>
            </a:r>
            <a:endParaRPr>
              <a:solidFill>
                <a:schemeClr val="dk1"/>
              </a:solidFill>
            </a:endParaRPr>
          </a:p>
          <a:p>
            <a:pPr marL="0" lvl="0" indent="0" algn="l" rtl="0">
              <a:lnSpc>
                <a:spcPct val="115000"/>
              </a:lnSpc>
              <a:spcBef>
                <a:spcPts val="1200"/>
              </a:spcBef>
              <a:spcAft>
                <a:spcPts val="0"/>
              </a:spcAft>
              <a:buSzPts val="1100"/>
              <a:buNone/>
            </a:pPr>
            <a:r>
              <a:rPr lang="en-US">
                <a:solidFill>
                  <a:schemeClr val="dk1"/>
                </a:solidFill>
              </a:rPr>
              <a:t>And this entire system is fueled by a live </a:t>
            </a:r>
            <a:r>
              <a:rPr lang="en-US" b="1">
                <a:solidFill>
                  <a:schemeClr val="dk1"/>
                </a:solidFill>
              </a:rPr>
              <a:t>Data Ingestion Layer</a:t>
            </a:r>
            <a:r>
              <a:rPr lang="en-US">
                <a:solidFill>
                  <a:schemeClr val="dk1"/>
                </a:solidFill>
              </a:rPr>
              <a:t>, pulling mission-critical data from sources like </a:t>
            </a:r>
            <a:r>
              <a:rPr lang="en-US" b="1">
                <a:solidFill>
                  <a:schemeClr val="dk1"/>
                </a:solidFill>
              </a:rPr>
              <a:t>NASA FIRMS</a:t>
            </a:r>
            <a:r>
              <a:rPr lang="en-US">
                <a:solidFill>
                  <a:schemeClr val="dk1"/>
                </a:solidFill>
              </a:rPr>
              <a:t> and </a:t>
            </a:r>
            <a:r>
              <a:rPr lang="en-US" b="1">
                <a:solidFill>
                  <a:schemeClr val="dk1"/>
                </a:solidFill>
              </a:rPr>
              <a:t>ArcGIS</a:t>
            </a:r>
            <a:r>
              <a:rPr lang="en-US">
                <a:solidFill>
                  <a:schemeClr val="dk1"/>
                </a:solidFill>
              </a:rPr>
              <a:t>."</a:t>
            </a:r>
            <a:endParaRPr>
              <a:solidFill>
                <a:schemeClr val="dk1"/>
              </a:solidFill>
            </a:endParaRPr>
          </a:p>
          <a:p>
            <a:pPr marL="0" lvl="0" indent="0" algn="l" rtl="0">
              <a:lnSpc>
                <a:spcPct val="100000"/>
              </a:lnSpc>
              <a:spcBef>
                <a:spcPts val="1200"/>
              </a:spcBef>
              <a:spcAft>
                <a:spcPts val="0"/>
              </a:spcAft>
              <a:buSzPts val="1100"/>
              <a:buNone/>
            </a:pPr>
            <a:endParaRPr>
              <a:solidFill>
                <a:schemeClr val="dk1"/>
              </a:solidFill>
            </a:endParaRPr>
          </a:p>
        </p:txBody>
      </p:sp>
      <p:sp>
        <p:nvSpPr>
          <p:cNvPr id="125" name="Google Shape;125;g369273a77ad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95756d3de_4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95756d3de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So our platform runs on some really great, diverse data. We pull information from places like </a:t>
            </a:r>
            <a:r>
              <a:rPr lang="en-US" b="1">
                <a:solidFill>
                  <a:schemeClr val="dk1"/>
                </a:solidFill>
              </a:rPr>
              <a:t>NASA FIRMS, NOAA, OpenWeatherMap, and OpenStreetMap</a:t>
            </a:r>
            <a:r>
              <a:rPr lang="en-US">
                <a:solidFill>
                  <a:schemeClr val="dk1"/>
                </a:solidFill>
              </a:rPr>
              <a:t>, plus we've got a </a:t>
            </a:r>
            <a:r>
              <a:rPr lang="en-US" b="1">
                <a:solidFill>
                  <a:schemeClr val="dk1"/>
                </a:solidFill>
              </a:rPr>
              <a:t>huge historical wildfire dataset</a:t>
            </a:r>
            <a:r>
              <a:rPr lang="en-US">
                <a:solidFill>
                  <a:schemeClr val="dk1"/>
                </a:solidFill>
              </a:rPr>
              <a:t>. This whole mix lets us do a few key things: we can detect fires live, predict how big and intense they'll get, understand the environment around them, and pinpoint exactly what infrastructure might be at 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Our platform leverages diverse high-quality data from NASA FIRMS, NOAA, OpenWeatherMap, Iowa Mesonet, Ambee, and OpenStreetMap, combined with a massive historical wildfire dataset, to power live fire detection, predictive models for fire size and intensity, and environmental understanding, identifying at-risk infrastructure.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Our platform is built on a foundation of diverse, high-quality data.</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For </a:t>
            </a:r>
            <a:r>
              <a:rPr lang="en-US" b="1">
                <a:solidFill>
                  <a:schemeClr val="dk1"/>
                </a:solidFill>
              </a:rPr>
              <a:t>live fire detection</a:t>
            </a:r>
            <a:r>
              <a:rPr lang="en-US">
                <a:solidFill>
                  <a:schemeClr val="dk1"/>
                </a:solidFill>
              </a:rPr>
              <a:t>, we pull satellite hotspots from </a:t>
            </a:r>
            <a:r>
              <a:rPr lang="en-US" b="1">
                <a:solidFill>
                  <a:schemeClr val="dk1"/>
                </a:solidFill>
              </a:rPr>
              <a:t>NASA FIRMS</a:t>
            </a:r>
            <a:r>
              <a:rPr lang="en-US">
                <a:solidFill>
                  <a:schemeClr val="dk1"/>
                </a:solidFill>
              </a:rPr>
              <a:t> and feed live imagery from </a:t>
            </a:r>
            <a:r>
              <a:rPr lang="en-US" b="1">
                <a:solidFill>
                  <a:schemeClr val="dk1"/>
                </a:solidFill>
              </a:rPr>
              <a:t>NOAA</a:t>
            </a:r>
            <a:r>
              <a:rPr lang="en-US">
                <a:solidFill>
                  <a:schemeClr val="dk1"/>
                </a:solidFill>
              </a:rPr>
              <a:t> directly into our Azure Custom Vision model.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Our </a:t>
            </a:r>
            <a:r>
              <a:rPr lang="en-US" b="1">
                <a:solidFill>
                  <a:schemeClr val="dk1"/>
                </a:solidFill>
              </a:rPr>
              <a:t>predictive mode.ls</a:t>
            </a:r>
            <a:r>
              <a:rPr lang="en-US">
                <a:solidFill>
                  <a:schemeClr val="dk1"/>
                </a:solidFill>
              </a:rPr>
              <a:t> were trained on a massive historical dataset of over </a:t>
            </a:r>
            <a:r>
              <a:rPr lang="en-US" b="1">
                <a:solidFill>
                  <a:schemeClr val="dk1"/>
                </a:solidFill>
              </a:rPr>
              <a:t>1.88 million US wildfires</a:t>
            </a:r>
            <a:r>
              <a:rPr lang="en-US">
                <a:solidFill>
                  <a:schemeClr val="dk1"/>
                </a:solidFill>
              </a:rPr>
              <a:t>, allowing our AutoML model alongside and heuristic  to predict relatively good forecasting fire fire size and intensity.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To understand the environment, we integrate live weather from </a:t>
            </a:r>
            <a:r>
              <a:rPr lang="en-US" b="1">
                <a:solidFill>
                  <a:schemeClr val="dk1"/>
                </a:solidFill>
              </a:rPr>
              <a:t>OpenWeatherMap</a:t>
            </a:r>
            <a:r>
              <a:rPr lang="en-US">
                <a:solidFill>
                  <a:schemeClr val="dk1"/>
                </a:solidFill>
              </a:rPr>
              <a:t>, visual overlays from the </a:t>
            </a:r>
            <a:r>
              <a:rPr lang="en-US" b="1">
                <a:solidFill>
                  <a:schemeClr val="dk1"/>
                </a:solidFill>
              </a:rPr>
              <a:t>Iowa Mesonet</a:t>
            </a:r>
            <a:r>
              <a:rPr lang="en-US">
                <a:solidFill>
                  <a:schemeClr val="dk1"/>
                </a:solidFill>
              </a:rPr>
              <a:t>, and specialized forecasts from </a:t>
            </a:r>
            <a:r>
              <a:rPr lang="en-US" b="1">
                <a:solidFill>
                  <a:schemeClr val="dk1"/>
                </a:solidFill>
              </a:rPr>
              <a:t>Ambee</a:t>
            </a:r>
            <a:r>
              <a:rPr lang="en-U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Finally, </a:t>
            </a:r>
            <a:r>
              <a:rPr lang="en-US" b="1">
                <a:solidFill>
                  <a:schemeClr val="dk1"/>
                </a:solidFill>
              </a:rPr>
              <a:t>OpenStreetMap</a:t>
            </a:r>
            <a:r>
              <a:rPr lang="en-US">
                <a:solidFill>
                  <a:schemeClr val="dk1"/>
                </a:solidFill>
              </a:rPr>
              <a:t> provides the critical ground-truth data on infrastructure, telling us exactly what's at risk and what’s in place to assist.</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23e9ea6b8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Our platform is built around six key features that work together to create a complete command system.</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It all starts with our </a:t>
            </a:r>
            <a:r>
              <a:rPr lang="en-US" b="1">
                <a:solidFill>
                  <a:schemeClr val="dk1"/>
                </a:solidFill>
              </a:rPr>
              <a:t>Interactive Geo-Dashboard</a:t>
            </a:r>
            <a:r>
              <a:rPr lang="en-US">
                <a:solidFill>
                  <a:schemeClr val="dk1"/>
                </a:solidFill>
              </a:rPr>
              <a:t>, a user-friendly and mobile-responsive PWA that serves as the foundation for everything.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Next is our </a:t>
            </a:r>
            <a:r>
              <a:rPr lang="en-US" b="1">
                <a:solidFill>
                  <a:schemeClr val="dk1"/>
                </a:solidFill>
              </a:rPr>
              <a:t>AI Co-Pilot</a:t>
            </a:r>
            <a:r>
              <a:rPr lang="en-US">
                <a:solidFill>
                  <a:schemeClr val="dk1"/>
                </a:solidFill>
              </a:rPr>
              <a:t>, powered by an </a:t>
            </a:r>
            <a:r>
              <a:rPr lang="en-US" b="1">
                <a:solidFill>
                  <a:schemeClr val="dk1"/>
                </a:solidFill>
              </a:rPr>
              <a:t>Azure AI Agent</a:t>
            </a:r>
            <a:r>
              <a:rPr lang="en-US">
                <a:solidFill>
                  <a:schemeClr val="dk1"/>
                </a:solidFill>
              </a:rPr>
              <a:t>. It's a true game-changer, allowing commanders to interact with the map using natural conversation.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We add </a:t>
            </a:r>
            <a:r>
              <a:rPr lang="en-US" b="1">
                <a:solidFill>
                  <a:schemeClr val="dk1"/>
                </a:solidFill>
              </a:rPr>
              <a:t>Predictive Intelligence</a:t>
            </a:r>
            <a:r>
              <a:rPr lang="en-US">
                <a:solidFill>
                  <a:schemeClr val="dk1"/>
                </a:solidFill>
              </a:rPr>
              <a:t> with </a:t>
            </a:r>
            <a:r>
              <a:rPr lang="en-US" b="1">
                <a:solidFill>
                  <a:schemeClr val="dk1"/>
                </a:solidFill>
              </a:rPr>
              <a:t>Azure ML</a:t>
            </a:r>
            <a:r>
              <a:rPr lang="en-US">
                <a:solidFill>
                  <a:schemeClr val="dk1"/>
                </a:solidFill>
              </a:rPr>
              <a:t> to forecast fire intensity, telling you not just </a:t>
            </a:r>
            <a:r>
              <a:rPr lang="en-US" i="1">
                <a:solidFill>
                  <a:schemeClr val="dk1"/>
                </a:solidFill>
              </a:rPr>
              <a:t>where</a:t>
            </a:r>
            <a:r>
              <a:rPr lang="en-US">
                <a:solidFill>
                  <a:schemeClr val="dk1"/>
                </a:solidFill>
              </a:rPr>
              <a:t> a fire is, but where it's </a:t>
            </a:r>
            <a:r>
              <a:rPr lang="en-US" i="1">
                <a:solidFill>
                  <a:schemeClr val="dk1"/>
                </a:solidFill>
              </a:rPr>
              <a:t>going</a:t>
            </a:r>
            <a:r>
              <a:rPr lang="en-U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Our </a:t>
            </a:r>
            <a:r>
              <a:rPr lang="en-US" b="1">
                <a:solidFill>
                  <a:schemeClr val="dk1"/>
                </a:solidFill>
              </a:rPr>
              <a:t>Automated GOES Analysis</a:t>
            </a:r>
            <a:r>
              <a:rPr lang="en-US">
                <a:solidFill>
                  <a:schemeClr val="dk1"/>
                </a:solidFill>
              </a:rPr>
              <a:t> uses </a:t>
            </a:r>
            <a:r>
              <a:rPr lang="en-US" b="1">
                <a:solidFill>
                  <a:schemeClr val="dk1"/>
                </a:solidFill>
              </a:rPr>
              <a:t>Custom Vision</a:t>
            </a:r>
            <a:r>
              <a:rPr lang="en-US">
                <a:solidFill>
                  <a:schemeClr val="dk1"/>
                </a:solidFill>
              </a:rPr>
              <a:t> to find emerging fires in satellite imagery, often before they're officially reported.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In the field, </a:t>
            </a:r>
            <a:r>
              <a:rPr lang="en-US" b="1">
                <a:solidFill>
                  <a:schemeClr val="dk1"/>
                </a:solidFill>
              </a:rPr>
              <a:t>Voice-to-Text Reporting</a:t>
            </a:r>
            <a:r>
              <a:rPr lang="en-US">
                <a:solidFill>
                  <a:schemeClr val="dk1"/>
                </a:solidFill>
              </a:rPr>
              <a:t> via </a:t>
            </a:r>
            <a:r>
              <a:rPr lang="en-US" b="1">
                <a:solidFill>
                  <a:schemeClr val="dk1"/>
                </a:solidFill>
              </a:rPr>
              <a:t>Azure Speech</a:t>
            </a:r>
            <a:r>
              <a:rPr lang="en-US">
                <a:solidFill>
                  <a:schemeClr val="dk1"/>
                </a:solidFill>
              </a:rPr>
              <a:t> enables instant, hands-free reports from the ground.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And finally, </a:t>
            </a:r>
            <a:r>
              <a:rPr lang="en-US" b="1">
                <a:solidFill>
                  <a:schemeClr val="dk1"/>
                </a:solidFill>
              </a:rPr>
              <a:t>Real-Time Alerting</a:t>
            </a:r>
            <a:r>
              <a:rPr lang="en-US">
                <a:solidFill>
                  <a:schemeClr val="dk1"/>
                </a:solidFill>
              </a:rPr>
              <a:t> with </a:t>
            </a:r>
            <a:r>
              <a:rPr lang="en-US" b="1">
                <a:solidFill>
                  <a:schemeClr val="dk1"/>
                </a:solidFill>
              </a:rPr>
              <a:t>Pusher</a:t>
            </a:r>
            <a:r>
              <a:rPr lang="en-US">
                <a:solidFill>
                  <a:schemeClr val="dk1"/>
                </a:solidFill>
              </a:rPr>
              <a:t> ensures that critical updates and evacuation orders are sent to everyone instantly."</a:t>
            </a:r>
            <a:endParaRPr>
              <a:solidFill>
                <a:schemeClr val="dk1"/>
              </a:solidFill>
            </a:endParaRPr>
          </a:p>
          <a:p>
            <a:pPr marL="0" lvl="0" indent="0" algn="l" rtl="0">
              <a:lnSpc>
                <a:spcPct val="100000"/>
              </a:lnSpc>
              <a:spcBef>
                <a:spcPts val="1200"/>
              </a:spcBef>
              <a:spcAft>
                <a:spcPts val="0"/>
              </a:spcAft>
              <a:buSzPts val="1100"/>
              <a:buNone/>
            </a:pPr>
            <a:endParaRPr b="1">
              <a:solidFill>
                <a:schemeClr val="dk1"/>
              </a:solidFill>
            </a:endParaRPr>
          </a:p>
        </p:txBody>
      </p:sp>
      <p:sp>
        <p:nvSpPr>
          <p:cNvPr id="151" name="Google Shape;151;g3623e9ea6b8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623e9ea6b8_1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is the beginning of oru demo section, we would like to say: Theory is one thing, but performance is another. Let's move to the live demo and see what Artemis Shield can really do.</a:t>
            </a:r>
            <a:endParaRPr/>
          </a:p>
        </p:txBody>
      </p:sp>
      <p:sp>
        <p:nvSpPr>
          <p:cNvPr id="189" name="Google Shape;189;g3623e9ea6b8_1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23e9ea6b8_5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Let's briefly look at the key Azure technologies you just saw.</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We use </a:t>
            </a:r>
            <a:r>
              <a:rPr lang="en-US" b="1">
                <a:solidFill>
                  <a:schemeClr val="dk1"/>
                </a:solidFill>
              </a:rPr>
              <a:t>Azure Custom Vision</a:t>
            </a:r>
            <a:r>
              <a:rPr lang="en-US">
                <a:solidFill>
                  <a:schemeClr val="dk1"/>
                </a:solidFill>
              </a:rPr>
              <a:t>, trained on NOAA fire temperature images, to automatically detect hotspots and give officers critical lead time.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core of our interactivity is the </a:t>
            </a:r>
            <a:r>
              <a:rPr lang="en-US" b="1">
                <a:solidFill>
                  <a:schemeClr val="dk1"/>
                </a:solidFill>
              </a:rPr>
              <a:t>Azure AI Agent</a:t>
            </a:r>
            <a:r>
              <a:rPr lang="en-US">
                <a:solidFill>
                  <a:schemeClr val="dk1"/>
                </a:solidFill>
              </a:rPr>
              <a:t>, managed in </a:t>
            </a:r>
            <a:r>
              <a:rPr lang="en-US" b="1">
                <a:solidFill>
                  <a:schemeClr val="dk1"/>
                </a:solidFill>
              </a:rPr>
              <a:t>AI Foundry</a:t>
            </a:r>
            <a:r>
              <a:rPr lang="en-US">
                <a:solidFill>
                  <a:schemeClr val="dk1"/>
                </a:solidFill>
              </a:rPr>
              <a:t>. This service orchestrates the officer's co-pilot, using </a:t>
            </a:r>
            <a:r>
              <a:rPr lang="en-US" b="1">
                <a:solidFill>
                  <a:schemeClr val="dk1"/>
                </a:solidFill>
              </a:rPr>
              <a:t>Azure OpenAI</a:t>
            </a:r>
            <a:r>
              <a:rPr lang="en-US">
                <a:solidFill>
                  <a:schemeClr val="dk1"/>
                </a:solidFill>
              </a:rPr>
              <a:t> to understand complex voice and text commands—from zooming across the map to assessing infrastructure risk."</a:t>
            </a:r>
            <a:endParaRPr>
              <a:solidFill>
                <a:schemeClr val="dk1"/>
              </a:solidFill>
            </a:endParaRPr>
          </a:p>
          <a:p>
            <a:pPr marL="0" lvl="0" indent="0" algn="l" rtl="0">
              <a:lnSpc>
                <a:spcPct val="100000"/>
              </a:lnSpc>
              <a:spcBef>
                <a:spcPts val="1200"/>
              </a:spcBef>
              <a:spcAft>
                <a:spcPts val="0"/>
              </a:spcAft>
              <a:buSzPts val="1100"/>
              <a:buNone/>
            </a:pPr>
            <a:endParaRPr>
              <a:solidFill>
                <a:schemeClr val="dk1"/>
              </a:solidFill>
            </a:endParaRPr>
          </a:p>
        </p:txBody>
      </p:sp>
      <p:sp>
        <p:nvSpPr>
          <p:cNvPr id="198" name="Google Shape;198;g3623e9ea6b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623e9ea6b8_5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r>
              <a:rPr lang="en-US">
                <a:solidFill>
                  <a:schemeClr val="dk1"/>
                </a:solidFill>
              </a:rPr>
              <a:t>On the data processing side, we use </a:t>
            </a:r>
            <a:r>
              <a:rPr lang="en-US" b="1">
                <a:solidFill>
                  <a:schemeClr val="dk1"/>
                </a:solidFill>
              </a:rPr>
              <a:t>Azure AI Language</a:t>
            </a:r>
            <a:r>
              <a:rPr lang="en-US">
                <a:solidFill>
                  <a:schemeClr val="dk1"/>
                </a:solidFill>
              </a:rPr>
              <a:t> to extract key entities like locations and resources from unstructured field reports, making that data immediately useful.</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Our Firefighter AI Chatbot is powered by </a:t>
            </a:r>
            <a:r>
              <a:rPr lang="en-US" b="1">
                <a:solidFill>
                  <a:schemeClr val="dk1"/>
                </a:solidFill>
              </a:rPr>
              <a:t>Azure AI Search</a:t>
            </a:r>
            <a:r>
              <a:rPr lang="en-US">
                <a:solidFill>
                  <a:schemeClr val="dk1"/>
                </a:solidFill>
              </a:rPr>
              <a:t>, which provides fast, accurate, semantic retrieval from our knowledge base of operational documents.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And finally, </a:t>
            </a:r>
            <a:r>
              <a:rPr lang="en-US" b="1">
                <a:solidFill>
                  <a:schemeClr val="dk1"/>
                </a:solidFill>
              </a:rPr>
              <a:t>Azure AI Speech</a:t>
            </a:r>
            <a:r>
              <a:rPr lang="en-US">
                <a:solidFill>
                  <a:schemeClr val="dk1"/>
                </a:solidFill>
              </a:rPr>
              <a:t> is the bridge between the field and our system, instantly transcribing voice reports into text and enabling hands-free, rapid data entry from the ground."</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228" name="Google Shape;228;g3623e9ea6b8_5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
        <p:cNvGrpSpPr/>
        <p:nvPr/>
      </p:nvGrpSpPr>
      <p:grpSpPr>
        <a:xfrm>
          <a:off x="0" y="0"/>
          <a:ext cx="0" cy="0"/>
          <a:chOff x="0" y="0"/>
          <a:chExt cx="0" cy="0"/>
        </a:xfrm>
      </p:grpSpPr>
      <p:sp>
        <p:nvSpPr>
          <p:cNvPr id="21" name="Google Shape;21;p22"/>
          <p:cNvSpPr/>
          <p:nvPr/>
        </p:nvSpPr>
        <p:spPr>
          <a:xfrm>
            <a:off x="0" y="0"/>
            <a:ext cx="12192000" cy="6858000"/>
          </a:xfrm>
          <a:prstGeom prst="rect">
            <a:avLst/>
          </a:prstGeom>
          <a:gradFill>
            <a:gsLst>
              <a:gs pos="0">
                <a:srgbClr val="14004F"/>
              </a:gs>
              <a:gs pos="100000">
                <a:schemeClr val="accent1"/>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39"/>
        <p:cNvGrpSpPr/>
        <p:nvPr/>
      </p:nvGrpSpPr>
      <p:grpSpPr>
        <a:xfrm>
          <a:off x="0" y="0"/>
          <a:ext cx="0" cy="0"/>
          <a:chOff x="0" y="0"/>
          <a:chExt cx="0" cy="0"/>
        </a:xfrm>
      </p:grpSpPr>
      <p:sp>
        <p:nvSpPr>
          <p:cNvPr id="40" name="Google Shape;40;p30"/>
          <p:cNvSpPr>
            <a:spLocks noGrp="1"/>
          </p:cNvSpPr>
          <p:nvPr>
            <p:ph type="pic" idx="2"/>
          </p:nvPr>
        </p:nvSpPr>
        <p:spPr>
          <a:xfrm>
            <a:off x="5462523" y="1207586"/>
            <a:ext cx="5624576" cy="4444352"/>
          </a:xfrm>
          <a:prstGeom prst="rect">
            <a:avLst/>
          </a:prstGeom>
          <a:solidFill>
            <a:srgbClr val="E5E5E5"/>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41"/>
        <p:cNvGrpSpPr/>
        <p:nvPr/>
      </p:nvGrpSpPr>
      <p:grpSpPr>
        <a:xfrm>
          <a:off x="0" y="0"/>
          <a:ext cx="0" cy="0"/>
          <a:chOff x="0" y="0"/>
          <a:chExt cx="0" cy="0"/>
        </a:xfrm>
      </p:grpSpPr>
      <p:sp>
        <p:nvSpPr>
          <p:cNvPr id="42" name="Google Shape;42;p31"/>
          <p:cNvSpPr>
            <a:spLocks noGrp="1"/>
          </p:cNvSpPr>
          <p:nvPr>
            <p:ph type="pic" idx="2"/>
          </p:nvPr>
        </p:nvSpPr>
        <p:spPr>
          <a:xfrm>
            <a:off x="1399763" y="2120172"/>
            <a:ext cx="2623375" cy="2623375"/>
          </a:xfrm>
          <a:prstGeom prst="rect">
            <a:avLst/>
          </a:prstGeom>
          <a:solidFill>
            <a:srgbClr val="E5E5E5"/>
          </a:solidFill>
          <a:ln>
            <a:noFill/>
          </a:ln>
        </p:spPr>
      </p:sp>
      <p:sp>
        <p:nvSpPr>
          <p:cNvPr id="43" name="Google Shape;43;p31"/>
          <p:cNvSpPr>
            <a:spLocks noGrp="1"/>
          </p:cNvSpPr>
          <p:nvPr>
            <p:ph type="pic" idx="3"/>
          </p:nvPr>
        </p:nvSpPr>
        <p:spPr>
          <a:xfrm>
            <a:off x="4784313" y="2120172"/>
            <a:ext cx="2623375" cy="2623375"/>
          </a:xfrm>
          <a:prstGeom prst="rect">
            <a:avLst/>
          </a:prstGeom>
          <a:solidFill>
            <a:srgbClr val="E5E5E5"/>
          </a:solidFill>
          <a:ln>
            <a:noFill/>
          </a:ln>
        </p:spPr>
      </p:sp>
      <p:sp>
        <p:nvSpPr>
          <p:cNvPr id="44" name="Google Shape;44;p31"/>
          <p:cNvSpPr>
            <a:spLocks noGrp="1"/>
          </p:cNvSpPr>
          <p:nvPr>
            <p:ph type="pic" idx="4"/>
          </p:nvPr>
        </p:nvSpPr>
        <p:spPr>
          <a:xfrm>
            <a:off x="8168863" y="2120172"/>
            <a:ext cx="2623375" cy="2623375"/>
          </a:xfrm>
          <a:prstGeom prst="rect">
            <a:avLst/>
          </a:prstGeom>
          <a:solidFill>
            <a:srgbClr val="E5E5E5"/>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46"/>
        <p:cNvGrpSpPr/>
        <p:nvPr/>
      </p:nvGrpSpPr>
      <p:grpSpPr>
        <a:xfrm>
          <a:off x="0" y="0"/>
          <a:ext cx="0" cy="0"/>
          <a:chOff x="0" y="0"/>
          <a:chExt cx="0" cy="0"/>
        </a:xfrm>
      </p:grpSpPr>
      <p:sp>
        <p:nvSpPr>
          <p:cNvPr id="47" name="Google Shape;47;p34"/>
          <p:cNvSpPr>
            <a:spLocks noGrp="1"/>
          </p:cNvSpPr>
          <p:nvPr>
            <p:ph type="pic" idx="2"/>
          </p:nvPr>
        </p:nvSpPr>
        <p:spPr>
          <a:xfrm>
            <a:off x="1640978" y="1685724"/>
            <a:ext cx="4621212" cy="3482116"/>
          </a:xfrm>
          <a:prstGeom prst="rect">
            <a:avLst/>
          </a:prstGeom>
          <a:solidFill>
            <a:srgbClr val="E5E5E5"/>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48"/>
        <p:cNvGrpSpPr/>
        <p:nvPr/>
      </p:nvGrpSpPr>
      <p:grpSpPr>
        <a:xfrm>
          <a:off x="0" y="0"/>
          <a:ext cx="0" cy="0"/>
          <a:chOff x="0" y="0"/>
          <a:chExt cx="0" cy="0"/>
        </a:xfrm>
      </p:grpSpPr>
      <p:sp>
        <p:nvSpPr>
          <p:cNvPr id="49" name="Google Shape;49;p35"/>
          <p:cNvSpPr>
            <a:spLocks noGrp="1"/>
          </p:cNvSpPr>
          <p:nvPr>
            <p:ph type="pic" idx="2"/>
          </p:nvPr>
        </p:nvSpPr>
        <p:spPr>
          <a:xfrm>
            <a:off x="1382649" y="1325499"/>
            <a:ext cx="4208526" cy="4208526"/>
          </a:xfrm>
          <a:prstGeom prst="rect">
            <a:avLst/>
          </a:prstGeom>
          <a:solidFill>
            <a:srgbClr val="E5E5E5"/>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2"/>
        <p:cNvGrpSpPr/>
        <p:nvPr/>
      </p:nvGrpSpPr>
      <p:grpSpPr>
        <a:xfrm>
          <a:off x="0" y="0"/>
          <a:ext cx="0" cy="0"/>
          <a:chOff x="0" y="0"/>
          <a:chExt cx="0" cy="0"/>
        </a:xfrm>
      </p:grpSpPr>
      <p:sp>
        <p:nvSpPr>
          <p:cNvPr id="23" name="Google Shape;23;p23"/>
          <p:cNvSpPr>
            <a:spLocks noGrp="1"/>
          </p:cNvSpPr>
          <p:nvPr>
            <p:ph type="pic" idx="2"/>
          </p:nvPr>
        </p:nvSpPr>
        <p:spPr>
          <a:xfrm>
            <a:off x="0" y="0"/>
            <a:ext cx="12192000" cy="6858000"/>
          </a:xfrm>
          <a:prstGeom prst="rect">
            <a:avLst/>
          </a:prstGeom>
          <a:solidFill>
            <a:srgbClr val="E5E5E5"/>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24"/>
        <p:cNvGrpSpPr/>
        <p:nvPr/>
      </p:nvGrpSpPr>
      <p:grpSpPr>
        <a:xfrm>
          <a:off x="0" y="0"/>
          <a:ext cx="0" cy="0"/>
          <a:chOff x="0" y="0"/>
          <a:chExt cx="0" cy="0"/>
        </a:xfrm>
      </p:grpSpPr>
      <p:sp>
        <p:nvSpPr>
          <p:cNvPr id="25" name="Google Shape;25;p24"/>
          <p:cNvSpPr>
            <a:spLocks noGrp="1"/>
          </p:cNvSpPr>
          <p:nvPr>
            <p:ph type="pic" idx="2"/>
          </p:nvPr>
        </p:nvSpPr>
        <p:spPr>
          <a:xfrm>
            <a:off x="1382649" y="1325499"/>
            <a:ext cx="4208526" cy="4208526"/>
          </a:xfrm>
          <a:prstGeom prst="rect">
            <a:avLst/>
          </a:prstGeom>
          <a:solidFill>
            <a:srgbClr val="E5E5E5"/>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26"/>
        <p:cNvGrpSpPr/>
        <p:nvPr/>
      </p:nvGrpSpPr>
      <p:grpSpPr>
        <a:xfrm>
          <a:off x="0" y="0"/>
          <a:ext cx="0" cy="0"/>
          <a:chOff x="0" y="0"/>
          <a:chExt cx="0" cy="0"/>
        </a:xfrm>
      </p:grpSpPr>
      <p:sp>
        <p:nvSpPr>
          <p:cNvPr id="27" name="Google Shape;27;p33"/>
          <p:cNvSpPr>
            <a:spLocks noGrp="1"/>
          </p:cNvSpPr>
          <p:nvPr>
            <p:ph type="pic" idx="2"/>
          </p:nvPr>
        </p:nvSpPr>
        <p:spPr>
          <a:xfrm>
            <a:off x="5081988" y="1162081"/>
            <a:ext cx="2039691" cy="3690926"/>
          </a:xfrm>
          <a:prstGeom prst="rect">
            <a:avLst/>
          </a:prstGeom>
          <a:solidFill>
            <a:srgbClr val="E5E5E5"/>
          </a:solidFill>
          <a:ln>
            <a:noFill/>
          </a:ln>
        </p:spPr>
      </p:sp>
      <p:sp>
        <p:nvSpPr>
          <p:cNvPr id="28" name="Google Shape;28;p33"/>
          <p:cNvSpPr>
            <a:spLocks noGrp="1"/>
          </p:cNvSpPr>
          <p:nvPr>
            <p:ph type="pic" idx="3"/>
          </p:nvPr>
        </p:nvSpPr>
        <p:spPr>
          <a:xfrm>
            <a:off x="6569456" y="1963635"/>
            <a:ext cx="2910470" cy="3842939"/>
          </a:xfrm>
          <a:prstGeom prst="rect">
            <a:avLst/>
          </a:prstGeom>
          <a:solidFill>
            <a:srgbClr val="E5E5E5"/>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29"/>
        <p:cNvGrpSpPr/>
        <p:nvPr/>
      </p:nvGrpSpPr>
      <p:grpSpPr>
        <a:xfrm>
          <a:off x="0" y="0"/>
          <a:ext cx="0" cy="0"/>
          <a:chOff x="0" y="0"/>
          <a:chExt cx="0" cy="0"/>
        </a:xfrm>
      </p:grpSpPr>
      <p:sp>
        <p:nvSpPr>
          <p:cNvPr id="30" name="Google Shape;30;p25"/>
          <p:cNvSpPr>
            <a:spLocks noGrp="1"/>
          </p:cNvSpPr>
          <p:nvPr>
            <p:ph type="pic" idx="2"/>
          </p:nvPr>
        </p:nvSpPr>
        <p:spPr>
          <a:xfrm>
            <a:off x="4471162" y="1205313"/>
            <a:ext cx="4113276" cy="4448898"/>
          </a:xfrm>
          <a:prstGeom prst="rect">
            <a:avLst/>
          </a:prstGeom>
          <a:solidFill>
            <a:srgbClr val="E5E5E5"/>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31"/>
        <p:cNvGrpSpPr/>
        <p:nvPr/>
      </p:nvGrpSpPr>
      <p:grpSpPr>
        <a:xfrm>
          <a:off x="0" y="0"/>
          <a:ext cx="0" cy="0"/>
          <a:chOff x="0" y="0"/>
          <a:chExt cx="0" cy="0"/>
        </a:xfrm>
      </p:grpSpPr>
      <p:sp>
        <p:nvSpPr>
          <p:cNvPr id="32" name="Google Shape;32;p26"/>
          <p:cNvSpPr>
            <a:spLocks noGrp="1"/>
          </p:cNvSpPr>
          <p:nvPr>
            <p:ph type="pic" idx="2"/>
          </p:nvPr>
        </p:nvSpPr>
        <p:spPr>
          <a:xfrm>
            <a:off x="1233423" y="1207586"/>
            <a:ext cx="5624576" cy="4444352"/>
          </a:xfrm>
          <a:prstGeom prst="rect">
            <a:avLst/>
          </a:prstGeom>
          <a:solidFill>
            <a:srgbClr val="E5E5E5"/>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33"/>
        <p:cNvGrpSpPr/>
        <p:nvPr/>
      </p:nvGrpSpPr>
      <p:grpSpPr>
        <a:xfrm>
          <a:off x="0" y="0"/>
          <a:ext cx="0" cy="0"/>
          <a:chOff x="0" y="0"/>
          <a:chExt cx="0" cy="0"/>
        </a:xfrm>
      </p:grpSpPr>
      <p:sp>
        <p:nvSpPr>
          <p:cNvPr id="34" name="Google Shape;34;p27"/>
          <p:cNvSpPr>
            <a:spLocks noGrp="1"/>
          </p:cNvSpPr>
          <p:nvPr>
            <p:ph type="pic" idx="2"/>
          </p:nvPr>
        </p:nvSpPr>
        <p:spPr>
          <a:xfrm>
            <a:off x="1207262" y="1207585"/>
            <a:ext cx="6689448" cy="2221414"/>
          </a:xfrm>
          <a:prstGeom prst="rect">
            <a:avLst/>
          </a:prstGeom>
          <a:solidFill>
            <a:srgbClr val="E5E5E5"/>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35"/>
        <p:cNvGrpSpPr/>
        <p:nvPr/>
      </p:nvGrpSpPr>
      <p:grpSpPr>
        <a:xfrm>
          <a:off x="0" y="0"/>
          <a:ext cx="0" cy="0"/>
          <a:chOff x="0" y="0"/>
          <a:chExt cx="0" cy="0"/>
        </a:xfrm>
      </p:grpSpPr>
      <p:sp>
        <p:nvSpPr>
          <p:cNvPr id="36" name="Google Shape;36;p28"/>
          <p:cNvSpPr>
            <a:spLocks noGrp="1"/>
          </p:cNvSpPr>
          <p:nvPr>
            <p:ph type="pic" idx="2"/>
          </p:nvPr>
        </p:nvSpPr>
        <p:spPr>
          <a:xfrm>
            <a:off x="4915518" y="1095579"/>
            <a:ext cx="3287776" cy="4668366"/>
          </a:xfrm>
          <a:prstGeom prst="rect">
            <a:avLst/>
          </a:prstGeom>
          <a:solidFill>
            <a:srgbClr val="E5E5E5"/>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37"/>
        <p:cNvGrpSpPr/>
        <p:nvPr/>
      </p:nvGrpSpPr>
      <p:grpSpPr>
        <a:xfrm>
          <a:off x="0" y="0"/>
          <a:ext cx="0" cy="0"/>
          <a:chOff x="0" y="0"/>
          <a:chExt cx="0" cy="0"/>
        </a:xfrm>
      </p:grpSpPr>
      <p:sp>
        <p:nvSpPr>
          <p:cNvPr id="38" name="Google Shape;38;p29"/>
          <p:cNvSpPr>
            <a:spLocks noGrp="1"/>
          </p:cNvSpPr>
          <p:nvPr>
            <p:ph type="pic" idx="2"/>
          </p:nvPr>
        </p:nvSpPr>
        <p:spPr>
          <a:xfrm>
            <a:off x="4650889" y="1150435"/>
            <a:ext cx="7541111" cy="2914471"/>
          </a:xfrm>
          <a:prstGeom prst="rect">
            <a:avLst/>
          </a:prstGeom>
          <a:solidFill>
            <a:srgbClr val="E5E5E5"/>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21"/>
          <p:cNvGrpSpPr/>
          <p:nvPr/>
        </p:nvGrpSpPr>
        <p:grpSpPr>
          <a:xfrm>
            <a:off x="416411" y="439302"/>
            <a:ext cx="683728" cy="111996"/>
            <a:chOff x="1357275" y="2874456"/>
            <a:chExt cx="6681578" cy="1094451"/>
          </a:xfrm>
        </p:grpSpPr>
        <p:sp>
          <p:nvSpPr>
            <p:cNvPr id="7" name="Google Shape;7;p21"/>
            <p:cNvSpPr/>
            <p:nvPr/>
          </p:nvSpPr>
          <p:spPr>
            <a:xfrm>
              <a:off x="7330592" y="2874456"/>
              <a:ext cx="708261" cy="1078420"/>
            </a:xfrm>
            <a:custGeom>
              <a:avLst/>
              <a:gdLst/>
              <a:ahLst/>
              <a:cxnLst/>
              <a:rect l="l" t="t" r="r" b="b"/>
              <a:pathLst>
                <a:path w="708261" h="1078420" extrusionOk="0">
                  <a:moveTo>
                    <a:pt x="0" y="0"/>
                  </a:moveTo>
                  <a:lnTo>
                    <a:pt x="150105" y="0"/>
                  </a:lnTo>
                  <a:lnTo>
                    <a:pt x="150105" y="655959"/>
                  </a:lnTo>
                  <a:lnTo>
                    <a:pt x="495491" y="313325"/>
                  </a:lnTo>
                  <a:lnTo>
                    <a:pt x="698059" y="313325"/>
                  </a:lnTo>
                  <a:lnTo>
                    <a:pt x="338881" y="650113"/>
                  </a:lnTo>
                  <a:lnTo>
                    <a:pt x="708261" y="1078420"/>
                  </a:lnTo>
                  <a:lnTo>
                    <a:pt x="515893" y="1078420"/>
                  </a:lnTo>
                  <a:lnTo>
                    <a:pt x="233483" y="748941"/>
                  </a:lnTo>
                  <a:lnTo>
                    <a:pt x="150105" y="827121"/>
                  </a:lnTo>
                  <a:lnTo>
                    <a:pt x="150105" y="1078420"/>
                  </a:lnTo>
                  <a:lnTo>
                    <a:pt x="0" y="1078420"/>
                  </a:lnTo>
                  <a:lnTo>
                    <a:pt x="0" y="0"/>
                  </a:lnTo>
                  <a:close/>
                </a:path>
              </a:pathLst>
            </a:custGeom>
            <a:gradFill>
              <a:gsLst>
                <a:gs pos="0">
                  <a:srgbClr val="0434F4"/>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8" name="Google Shape;8;p21"/>
            <p:cNvSpPr/>
            <p:nvPr/>
          </p:nvSpPr>
          <p:spPr>
            <a:xfrm>
              <a:off x="1357275" y="2932749"/>
              <a:ext cx="861279" cy="1020127"/>
            </a:xfrm>
            <a:custGeom>
              <a:avLst/>
              <a:gdLst/>
              <a:ahLst/>
              <a:cxnLst/>
              <a:rect l="l" t="t" r="r" b="b"/>
              <a:pathLst>
                <a:path w="861279" h="1020127" extrusionOk="0">
                  <a:moveTo>
                    <a:pt x="0" y="0"/>
                  </a:moveTo>
                  <a:lnTo>
                    <a:pt x="861279" y="0"/>
                  </a:lnTo>
                  <a:lnTo>
                    <a:pt x="861279" y="218598"/>
                  </a:lnTo>
                  <a:lnTo>
                    <a:pt x="550868" y="218598"/>
                  </a:lnTo>
                  <a:lnTo>
                    <a:pt x="550868" y="1020127"/>
                  </a:lnTo>
                  <a:lnTo>
                    <a:pt x="303123" y="1020127"/>
                  </a:lnTo>
                  <a:lnTo>
                    <a:pt x="303123" y="218598"/>
                  </a:lnTo>
                  <a:lnTo>
                    <a:pt x="0" y="218598"/>
                  </a:lnTo>
                  <a:lnTo>
                    <a:pt x="0" y="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9" name="Google Shape;9;p21"/>
            <p:cNvSpPr/>
            <p:nvPr/>
          </p:nvSpPr>
          <p:spPr>
            <a:xfrm>
              <a:off x="4711008" y="2932749"/>
              <a:ext cx="973493" cy="1020127"/>
            </a:xfrm>
            <a:custGeom>
              <a:avLst/>
              <a:gdLst/>
              <a:ahLst/>
              <a:cxnLst/>
              <a:rect l="l" t="t" r="r" b="b"/>
              <a:pathLst>
                <a:path w="973493" h="1020127" extrusionOk="0">
                  <a:moveTo>
                    <a:pt x="0" y="0"/>
                  </a:moveTo>
                  <a:lnTo>
                    <a:pt x="154477" y="0"/>
                  </a:lnTo>
                  <a:lnTo>
                    <a:pt x="488744" y="544003"/>
                  </a:lnTo>
                  <a:lnTo>
                    <a:pt x="827761" y="0"/>
                  </a:lnTo>
                  <a:lnTo>
                    <a:pt x="973493" y="0"/>
                  </a:lnTo>
                  <a:lnTo>
                    <a:pt x="973493" y="1020127"/>
                  </a:lnTo>
                  <a:lnTo>
                    <a:pt x="816102" y="1020127"/>
                  </a:lnTo>
                  <a:lnTo>
                    <a:pt x="816102" y="601875"/>
                  </a:lnTo>
                  <a:cubicBezTo>
                    <a:pt x="816102" y="514435"/>
                    <a:pt x="818288" y="435740"/>
                    <a:pt x="822660" y="365788"/>
                  </a:cubicBezTo>
                  <a:lnTo>
                    <a:pt x="834121" y="260053"/>
                  </a:lnTo>
                  <a:lnTo>
                    <a:pt x="531924" y="727205"/>
                  </a:lnTo>
                  <a:lnTo>
                    <a:pt x="435740" y="727205"/>
                  </a:lnTo>
                  <a:lnTo>
                    <a:pt x="142688" y="265186"/>
                  </a:lnTo>
                  <a:lnTo>
                    <a:pt x="150833" y="357773"/>
                  </a:lnTo>
                  <a:cubicBezTo>
                    <a:pt x="155205" y="426267"/>
                    <a:pt x="157391" y="507635"/>
                    <a:pt x="157391" y="601875"/>
                  </a:cubicBezTo>
                  <a:lnTo>
                    <a:pt x="157391" y="1020127"/>
                  </a:lnTo>
                  <a:lnTo>
                    <a:pt x="0" y="1020127"/>
                  </a:lnTo>
                  <a:lnTo>
                    <a:pt x="0" y="0"/>
                  </a:lnTo>
                  <a:close/>
                </a:path>
              </a:pathLst>
            </a:custGeom>
            <a:gradFill>
              <a:gsLst>
                <a:gs pos="0">
                  <a:srgbClr val="0434F4"/>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0" name="Google Shape;10;p21"/>
            <p:cNvSpPr/>
            <p:nvPr/>
          </p:nvSpPr>
          <p:spPr>
            <a:xfrm>
              <a:off x="2328510" y="3163006"/>
              <a:ext cx="545040" cy="789870"/>
            </a:xfrm>
            <a:custGeom>
              <a:avLst/>
              <a:gdLst/>
              <a:ahLst/>
              <a:cxnLst/>
              <a:rect l="l" t="t" r="r" b="b"/>
              <a:pathLst>
                <a:path w="545040" h="789870" extrusionOk="0">
                  <a:moveTo>
                    <a:pt x="454686" y="0"/>
                  </a:moveTo>
                  <a:cubicBezTo>
                    <a:pt x="472174" y="0"/>
                    <a:pt x="488447" y="1457"/>
                    <a:pt x="503506" y="4372"/>
                  </a:cubicBezTo>
                  <a:cubicBezTo>
                    <a:pt x="518565" y="7287"/>
                    <a:pt x="532410" y="10687"/>
                    <a:pt x="545040" y="14573"/>
                  </a:cubicBezTo>
                  <a:lnTo>
                    <a:pt x="480918" y="272520"/>
                  </a:lnTo>
                  <a:cubicBezTo>
                    <a:pt x="470230" y="265719"/>
                    <a:pt x="455900" y="260132"/>
                    <a:pt x="437927" y="255761"/>
                  </a:cubicBezTo>
                  <a:cubicBezTo>
                    <a:pt x="419953" y="251389"/>
                    <a:pt x="401250" y="249203"/>
                    <a:pt x="381820" y="249203"/>
                  </a:cubicBezTo>
                  <a:cubicBezTo>
                    <a:pt x="360445" y="249203"/>
                    <a:pt x="340529" y="252846"/>
                    <a:pt x="322069" y="260132"/>
                  </a:cubicBezTo>
                  <a:cubicBezTo>
                    <a:pt x="303610" y="267419"/>
                    <a:pt x="288065" y="277863"/>
                    <a:pt x="275435" y="291465"/>
                  </a:cubicBezTo>
                  <a:cubicBezTo>
                    <a:pt x="262805" y="305067"/>
                    <a:pt x="252846" y="321097"/>
                    <a:pt x="245560" y="339557"/>
                  </a:cubicBezTo>
                  <a:cubicBezTo>
                    <a:pt x="238273" y="358016"/>
                    <a:pt x="234630" y="378905"/>
                    <a:pt x="234630" y="402222"/>
                  </a:cubicBezTo>
                  <a:lnTo>
                    <a:pt x="234630" y="789870"/>
                  </a:lnTo>
                  <a:lnTo>
                    <a:pt x="0" y="789870"/>
                  </a:lnTo>
                  <a:lnTo>
                    <a:pt x="0" y="16031"/>
                  </a:lnTo>
                  <a:lnTo>
                    <a:pt x="221514" y="16031"/>
                  </a:lnTo>
                  <a:lnTo>
                    <a:pt x="226417" y="137214"/>
                  </a:lnTo>
                  <a:lnTo>
                    <a:pt x="245560" y="107842"/>
                  </a:lnTo>
                  <a:cubicBezTo>
                    <a:pt x="272277" y="74809"/>
                    <a:pt x="303610" y="48578"/>
                    <a:pt x="339557" y="29147"/>
                  </a:cubicBezTo>
                  <a:cubicBezTo>
                    <a:pt x="375505" y="9716"/>
                    <a:pt x="413881" y="0"/>
                    <a:pt x="454686" y="0"/>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1" name="Google Shape;11;p21"/>
            <p:cNvSpPr/>
            <p:nvPr/>
          </p:nvSpPr>
          <p:spPr>
            <a:xfrm>
              <a:off x="3798589" y="3163006"/>
              <a:ext cx="759558" cy="804443"/>
            </a:xfrm>
            <a:custGeom>
              <a:avLst/>
              <a:gdLst/>
              <a:ahLst/>
              <a:cxnLst/>
              <a:rect l="l" t="t" r="r" b="b"/>
              <a:pathLst>
                <a:path w="759558" h="804443" extrusionOk="0">
                  <a:moveTo>
                    <a:pt x="393478" y="0"/>
                  </a:moveTo>
                  <a:cubicBezTo>
                    <a:pt x="447885" y="0"/>
                    <a:pt x="497677" y="9716"/>
                    <a:pt x="542854" y="29147"/>
                  </a:cubicBezTo>
                  <a:cubicBezTo>
                    <a:pt x="588031" y="48578"/>
                    <a:pt x="627136" y="75781"/>
                    <a:pt x="660169" y="110757"/>
                  </a:cubicBezTo>
                  <a:cubicBezTo>
                    <a:pt x="693201" y="145732"/>
                    <a:pt x="718462" y="187023"/>
                    <a:pt x="735949" y="234629"/>
                  </a:cubicBezTo>
                  <a:cubicBezTo>
                    <a:pt x="753437" y="282235"/>
                    <a:pt x="761210" y="334213"/>
                    <a:pt x="759267" y="390563"/>
                  </a:cubicBezTo>
                  <a:lnTo>
                    <a:pt x="757809" y="453228"/>
                  </a:lnTo>
                  <a:lnTo>
                    <a:pt x="226655" y="453228"/>
                  </a:lnTo>
                  <a:lnTo>
                    <a:pt x="233765" y="475862"/>
                  </a:lnTo>
                  <a:cubicBezTo>
                    <a:pt x="237134" y="484454"/>
                    <a:pt x="241066" y="492697"/>
                    <a:pt x="245560" y="500591"/>
                  </a:cubicBezTo>
                  <a:cubicBezTo>
                    <a:pt x="263533" y="532167"/>
                    <a:pt x="289765" y="556698"/>
                    <a:pt x="324255" y="574186"/>
                  </a:cubicBezTo>
                  <a:cubicBezTo>
                    <a:pt x="358745" y="591674"/>
                    <a:pt x="399793" y="600418"/>
                    <a:pt x="447399" y="600418"/>
                  </a:cubicBezTo>
                  <a:cubicBezTo>
                    <a:pt x="480432" y="600418"/>
                    <a:pt x="509821" y="595560"/>
                    <a:pt x="535567" y="585845"/>
                  </a:cubicBezTo>
                  <a:cubicBezTo>
                    <a:pt x="561313" y="576129"/>
                    <a:pt x="589245" y="559613"/>
                    <a:pt x="619363" y="536296"/>
                  </a:cubicBezTo>
                  <a:lnTo>
                    <a:pt x="728663" y="690772"/>
                  </a:lnTo>
                  <a:cubicBezTo>
                    <a:pt x="698544" y="717004"/>
                    <a:pt x="666483" y="738378"/>
                    <a:pt x="632479" y="754894"/>
                  </a:cubicBezTo>
                  <a:cubicBezTo>
                    <a:pt x="598475" y="771411"/>
                    <a:pt x="563742" y="783798"/>
                    <a:pt x="528280" y="792056"/>
                  </a:cubicBezTo>
                  <a:cubicBezTo>
                    <a:pt x="492819" y="800314"/>
                    <a:pt x="457600" y="804443"/>
                    <a:pt x="422624" y="804443"/>
                  </a:cubicBezTo>
                  <a:cubicBezTo>
                    <a:pt x="337128" y="804443"/>
                    <a:pt x="262805" y="787198"/>
                    <a:pt x="199654" y="752708"/>
                  </a:cubicBezTo>
                  <a:cubicBezTo>
                    <a:pt x="136503" y="718218"/>
                    <a:pt x="87440" y="671098"/>
                    <a:pt x="52464" y="611348"/>
                  </a:cubicBezTo>
                  <a:cubicBezTo>
                    <a:pt x="17488" y="551598"/>
                    <a:pt x="0" y="483346"/>
                    <a:pt x="0" y="406594"/>
                  </a:cubicBezTo>
                  <a:cubicBezTo>
                    <a:pt x="0" y="347329"/>
                    <a:pt x="9716" y="292922"/>
                    <a:pt x="29147" y="243373"/>
                  </a:cubicBezTo>
                  <a:cubicBezTo>
                    <a:pt x="48578" y="193824"/>
                    <a:pt x="75781" y="150833"/>
                    <a:pt x="110757" y="114400"/>
                  </a:cubicBezTo>
                  <a:cubicBezTo>
                    <a:pt x="145733" y="77967"/>
                    <a:pt x="187267" y="49792"/>
                    <a:pt x="235358" y="29875"/>
                  </a:cubicBezTo>
                  <a:cubicBezTo>
                    <a:pt x="283450" y="9958"/>
                    <a:pt x="336156" y="0"/>
                    <a:pt x="393478" y="0"/>
                  </a:cubicBezTo>
                  <a:close/>
                  <a:moveTo>
                    <a:pt x="396393" y="195282"/>
                  </a:moveTo>
                  <a:cubicBezTo>
                    <a:pt x="358502" y="195282"/>
                    <a:pt x="326198" y="202811"/>
                    <a:pt x="299480" y="217870"/>
                  </a:cubicBezTo>
                  <a:cubicBezTo>
                    <a:pt x="272763" y="232929"/>
                    <a:pt x="252603" y="254789"/>
                    <a:pt x="239002" y="283450"/>
                  </a:cubicBezTo>
                  <a:cubicBezTo>
                    <a:pt x="235601" y="290615"/>
                    <a:pt x="232626" y="298190"/>
                    <a:pt x="230075" y="306175"/>
                  </a:cubicBezTo>
                  <a:lnTo>
                    <a:pt x="226052" y="322069"/>
                  </a:lnTo>
                  <a:lnTo>
                    <a:pt x="543582" y="322069"/>
                  </a:lnTo>
                  <a:lnTo>
                    <a:pt x="543582" y="320612"/>
                  </a:lnTo>
                  <a:cubicBezTo>
                    <a:pt x="541640" y="296323"/>
                    <a:pt x="534110" y="274706"/>
                    <a:pt x="520994" y="255761"/>
                  </a:cubicBezTo>
                  <a:cubicBezTo>
                    <a:pt x="507878" y="236815"/>
                    <a:pt x="490633" y="221999"/>
                    <a:pt x="469259" y="211312"/>
                  </a:cubicBezTo>
                  <a:cubicBezTo>
                    <a:pt x="447885" y="200625"/>
                    <a:pt x="423596" y="195282"/>
                    <a:pt x="396393" y="195282"/>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2" name="Google Shape;12;p21"/>
            <p:cNvSpPr/>
            <p:nvPr/>
          </p:nvSpPr>
          <p:spPr>
            <a:xfrm>
              <a:off x="5842769" y="3171750"/>
              <a:ext cx="762180" cy="795699"/>
            </a:xfrm>
            <a:custGeom>
              <a:avLst/>
              <a:gdLst/>
              <a:ahLst/>
              <a:cxnLst/>
              <a:rect l="l" t="t" r="r" b="b"/>
              <a:pathLst>
                <a:path w="762180" h="795699" extrusionOk="0">
                  <a:moveTo>
                    <a:pt x="357044" y="0"/>
                  </a:moveTo>
                  <a:cubicBezTo>
                    <a:pt x="396878" y="0"/>
                    <a:pt x="433311" y="5829"/>
                    <a:pt x="466344" y="17488"/>
                  </a:cubicBezTo>
                  <a:cubicBezTo>
                    <a:pt x="499376" y="29146"/>
                    <a:pt x="528280" y="45420"/>
                    <a:pt x="553054" y="66308"/>
                  </a:cubicBezTo>
                  <a:cubicBezTo>
                    <a:pt x="565442" y="76752"/>
                    <a:pt x="576736" y="87986"/>
                    <a:pt x="586937" y="100009"/>
                  </a:cubicBezTo>
                  <a:lnTo>
                    <a:pt x="610619" y="133321"/>
                  </a:lnTo>
                  <a:lnTo>
                    <a:pt x="610619" y="16031"/>
                  </a:lnTo>
                  <a:lnTo>
                    <a:pt x="762180" y="16031"/>
                  </a:lnTo>
                  <a:lnTo>
                    <a:pt x="762180" y="781126"/>
                  </a:lnTo>
                  <a:lnTo>
                    <a:pt x="610619" y="781126"/>
                  </a:lnTo>
                  <a:lnTo>
                    <a:pt x="610619" y="664042"/>
                  </a:lnTo>
                  <a:lnTo>
                    <a:pt x="609890" y="665269"/>
                  </a:lnTo>
                  <a:cubicBezTo>
                    <a:pt x="591916" y="690043"/>
                    <a:pt x="569085" y="712146"/>
                    <a:pt x="541396" y="731577"/>
                  </a:cubicBezTo>
                  <a:cubicBezTo>
                    <a:pt x="513707" y="751008"/>
                    <a:pt x="483103" y="766553"/>
                    <a:pt x="449584" y="778212"/>
                  </a:cubicBezTo>
                  <a:cubicBezTo>
                    <a:pt x="416066" y="789870"/>
                    <a:pt x="380847" y="795699"/>
                    <a:pt x="343928" y="795699"/>
                  </a:cubicBezTo>
                  <a:cubicBezTo>
                    <a:pt x="280777" y="795699"/>
                    <a:pt x="223213" y="778212"/>
                    <a:pt x="171235" y="743236"/>
                  </a:cubicBezTo>
                  <a:cubicBezTo>
                    <a:pt x="119257" y="708260"/>
                    <a:pt x="77724" y="660654"/>
                    <a:pt x="46634" y="600418"/>
                  </a:cubicBezTo>
                  <a:cubicBezTo>
                    <a:pt x="15544" y="540182"/>
                    <a:pt x="0" y="472173"/>
                    <a:pt x="0" y="396392"/>
                  </a:cubicBezTo>
                  <a:cubicBezTo>
                    <a:pt x="0" y="319640"/>
                    <a:pt x="15787" y="251388"/>
                    <a:pt x="47363" y="191638"/>
                  </a:cubicBezTo>
                  <a:cubicBezTo>
                    <a:pt x="78938" y="131888"/>
                    <a:pt x="121686" y="85011"/>
                    <a:pt x="175607" y="51006"/>
                  </a:cubicBezTo>
                  <a:cubicBezTo>
                    <a:pt x="229528" y="17002"/>
                    <a:pt x="290007" y="0"/>
                    <a:pt x="357044" y="0"/>
                  </a:cubicBezTo>
                  <a:close/>
                  <a:moveTo>
                    <a:pt x="383276" y="138446"/>
                  </a:moveTo>
                  <a:cubicBezTo>
                    <a:pt x="338585" y="138446"/>
                    <a:pt x="298994" y="149619"/>
                    <a:pt x="264504" y="171964"/>
                  </a:cubicBezTo>
                  <a:cubicBezTo>
                    <a:pt x="230014" y="194310"/>
                    <a:pt x="202810" y="224914"/>
                    <a:pt x="182894" y="263776"/>
                  </a:cubicBezTo>
                  <a:cubicBezTo>
                    <a:pt x="162977" y="302638"/>
                    <a:pt x="153019" y="346843"/>
                    <a:pt x="153019" y="396392"/>
                  </a:cubicBezTo>
                  <a:cubicBezTo>
                    <a:pt x="153019" y="446913"/>
                    <a:pt x="162977" y="491847"/>
                    <a:pt x="182894" y="531195"/>
                  </a:cubicBezTo>
                  <a:cubicBezTo>
                    <a:pt x="202811" y="570543"/>
                    <a:pt x="230014" y="601389"/>
                    <a:pt x="264504" y="623735"/>
                  </a:cubicBezTo>
                  <a:cubicBezTo>
                    <a:pt x="298994" y="646081"/>
                    <a:pt x="338585" y="657254"/>
                    <a:pt x="383276" y="657254"/>
                  </a:cubicBezTo>
                  <a:cubicBezTo>
                    <a:pt x="428939" y="657254"/>
                    <a:pt x="469258" y="646081"/>
                    <a:pt x="504234" y="623735"/>
                  </a:cubicBezTo>
                  <a:cubicBezTo>
                    <a:pt x="539210" y="601389"/>
                    <a:pt x="566656" y="570543"/>
                    <a:pt x="586573" y="531195"/>
                  </a:cubicBezTo>
                  <a:cubicBezTo>
                    <a:pt x="606490" y="491847"/>
                    <a:pt x="616448" y="446913"/>
                    <a:pt x="616448" y="396392"/>
                  </a:cubicBezTo>
                  <a:cubicBezTo>
                    <a:pt x="616448" y="346843"/>
                    <a:pt x="606490" y="302638"/>
                    <a:pt x="586573" y="263776"/>
                  </a:cubicBezTo>
                  <a:cubicBezTo>
                    <a:pt x="566656" y="224914"/>
                    <a:pt x="539210" y="194310"/>
                    <a:pt x="504234" y="171964"/>
                  </a:cubicBezTo>
                  <a:cubicBezTo>
                    <a:pt x="469258" y="149619"/>
                    <a:pt x="428939" y="138446"/>
                    <a:pt x="383276" y="138446"/>
                  </a:cubicBezTo>
                  <a:close/>
                </a:path>
              </a:pathLst>
            </a:custGeom>
            <a:gradFill>
              <a:gsLst>
                <a:gs pos="0">
                  <a:srgbClr val="0434F4"/>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3" name="Google Shape;13;p21"/>
            <p:cNvSpPr/>
            <p:nvPr/>
          </p:nvSpPr>
          <p:spPr>
            <a:xfrm>
              <a:off x="6778143" y="3171750"/>
              <a:ext cx="467801" cy="781126"/>
            </a:xfrm>
            <a:custGeom>
              <a:avLst/>
              <a:gdLst/>
              <a:ahLst/>
              <a:cxnLst/>
              <a:rect l="l" t="t" r="r" b="b"/>
              <a:pathLst>
                <a:path w="467801" h="781126" extrusionOk="0">
                  <a:moveTo>
                    <a:pt x="384733" y="0"/>
                  </a:moveTo>
                  <a:cubicBezTo>
                    <a:pt x="401250" y="0"/>
                    <a:pt x="417037" y="1457"/>
                    <a:pt x="432096" y="4372"/>
                  </a:cubicBezTo>
                  <a:cubicBezTo>
                    <a:pt x="447156" y="7287"/>
                    <a:pt x="459057" y="10687"/>
                    <a:pt x="467801" y="14573"/>
                  </a:cubicBezTo>
                  <a:lnTo>
                    <a:pt x="428453" y="177794"/>
                  </a:lnTo>
                  <a:cubicBezTo>
                    <a:pt x="416794" y="172936"/>
                    <a:pt x="403921" y="168807"/>
                    <a:pt x="389834" y="165406"/>
                  </a:cubicBezTo>
                  <a:cubicBezTo>
                    <a:pt x="375747" y="162006"/>
                    <a:pt x="361902" y="160306"/>
                    <a:pt x="348300" y="160306"/>
                  </a:cubicBezTo>
                  <a:cubicBezTo>
                    <a:pt x="322069" y="160306"/>
                    <a:pt x="297051" y="165406"/>
                    <a:pt x="273248" y="175608"/>
                  </a:cubicBezTo>
                  <a:cubicBezTo>
                    <a:pt x="249445" y="185809"/>
                    <a:pt x="228557" y="199896"/>
                    <a:pt x="210583" y="217870"/>
                  </a:cubicBezTo>
                  <a:cubicBezTo>
                    <a:pt x="192610" y="235844"/>
                    <a:pt x="178279" y="256732"/>
                    <a:pt x="167592" y="280535"/>
                  </a:cubicBezTo>
                  <a:cubicBezTo>
                    <a:pt x="156905" y="304338"/>
                    <a:pt x="151562" y="330327"/>
                    <a:pt x="151562" y="358502"/>
                  </a:cubicBezTo>
                  <a:lnTo>
                    <a:pt x="151562" y="781126"/>
                  </a:lnTo>
                  <a:lnTo>
                    <a:pt x="0" y="781126"/>
                  </a:lnTo>
                  <a:lnTo>
                    <a:pt x="0" y="16031"/>
                  </a:lnTo>
                  <a:lnTo>
                    <a:pt x="151562" y="16031"/>
                  </a:lnTo>
                  <a:lnTo>
                    <a:pt x="151562" y="162681"/>
                  </a:lnTo>
                  <a:lnTo>
                    <a:pt x="158666" y="145368"/>
                  </a:lnTo>
                  <a:cubicBezTo>
                    <a:pt x="167774" y="128609"/>
                    <a:pt x="178765" y="112700"/>
                    <a:pt x="191638" y="97641"/>
                  </a:cubicBezTo>
                  <a:cubicBezTo>
                    <a:pt x="217384" y="67523"/>
                    <a:pt x="247016" y="43720"/>
                    <a:pt x="280535" y="26232"/>
                  </a:cubicBezTo>
                  <a:cubicBezTo>
                    <a:pt x="314053" y="8744"/>
                    <a:pt x="348786" y="0"/>
                    <a:pt x="384733" y="0"/>
                  </a:cubicBezTo>
                  <a:close/>
                </a:path>
              </a:pathLst>
            </a:custGeom>
            <a:gradFill>
              <a:gsLst>
                <a:gs pos="0">
                  <a:srgbClr val="0434F4"/>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4" name="Google Shape;14;p21"/>
            <p:cNvSpPr/>
            <p:nvPr/>
          </p:nvSpPr>
          <p:spPr>
            <a:xfrm>
              <a:off x="2948416" y="3179037"/>
              <a:ext cx="735949" cy="789870"/>
            </a:xfrm>
            <a:custGeom>
              <a:avLst/>
              <a:gdLst/>
              <a:ahLst/>
              <a:cxnLst/>
              <a:rect l="l" t="t" r="r" b="b"/>
              <a:pathLst>
                <a:path w="735949" h="789870" extrusionOk="0">
                  <a:moveTo>
                    <a:pt x="0" y="0"/>
                  </a:moveTo>
                  <a:lnTo>
                    <a:pt x="234630" y="0"/>
                  </a:lnTo>
                  <a:lnTo>
                    <a:pt x="234630" y="445941"/>
                  </a:lnTo>
                  <a:cubicBezTo>
                    <a:pt x="234630" y="477031"/>
                    <a:pt x="239487" y="503748"/>
                    <a:pt x="249203" y="526094"/>
                  </a:cubicBezTo>
                  <a:cubicBezTo>
                    <a:pt x="258919" y="548440"/>
                    <a:pt x="273492" y="565685"/>
                    <a:pt x="292923" y="577829"/>
                  </a:cubicBezTo>
                  <a:cubicBezTo>
                    <a:pt x="312354" y="589973"/>
                    <a:pt x="335671" y="596046"/>
                    <a:pt x="362874" y="596046"/>
                  </a:cubicBezTo>
                  <a:cubicBezTo>
                    <a:pt x="383277" y="596046"/>
                    <a:pt x="401979" y="592645"/>
                    <a:pt x="418981" y="585844"/>
                  </a:cubicBezTo>
                  <a:cubicBezTo>
                    <a:pt x="435983" y="579043"/>
                    <a:pt x="450557" y="569571"/>
                    <a:pt x="462701" y="557426"/>
                  </a:cubicBezTo>
                  <a:cubicBezTo>
                    <a:pt x="474845" y="545282"/>
                    <a:pt x="484318" y="531195"/>
                    <a:pt x="491119" y="515164"/>
                  </a:cubicBezTo>
                  <a:cubicBezTo>
                    <a:pt x="497920" y="499133"/>
                    <a:pt x="501320" y="481403"/>
                    <a:pt x="501320" y="461972"/>
                  </a:cubicBezTo>
                  <a:lnTo>
                    <a:pt x="501320" y="0"/>
                  </a:lnTo>
                  <a:lnTo>
                    <a:pt x="735949" y="0"/>
                  </a:lnTo>
                  <a:lnTo>
                    <a:pt x="735949" y="773839"/>
                  </a:lnTo>
                  <a:lnTo>
                    <a:pt x="515894" y="773839"/>
                  </a:lnTo>
                  <a:lnTo>
                    <a:pt x="509344" y="671857"/>
                  </a:lnTo>
                  <a:lnTo>
                    <a:pt x="491119" y="695872"/>
                  </a:lnTo>
                  <a:cubicBezTo>
                    <a:pt x="463916" y="724533"/>
                    <a:pt x="431368" y="747364"/>
                    <a:pt x="393478" y="764367"/>
                  </a:cubicBezTo>
                  <a:cubicBezTo>
                    <a:pt x="355588" y="781369"/>
                    <a:pt x="315268" y="789870"/>
                    <a:pt x="272520" y="789870"/>
                  </a:cubicBezTo>
                  <a:cubicBezTo>
                    <a:pt x="215199" y="789870"/>
                    <a:pt x="166378" y="777483"/>
                    <a:pt x="126059" y="752708"/>
                  </a:cubicBezTo>
                  <a:cubicBezTo>
                    <a:pt x="85740" y="727933"/>
                    <a:pt x="54650" y="692229"/>
                    <a:pt x="32790" y="645595"/>
                  </a:cubicBezTo>
                  <a:cubicBezTo>
                    <a:pt x="10930" y="598960"/>
                    <a:pt x="0" y="543096"/>
                    <a:pt x="0" y="478002"/>
                  </a:cubicBezTo>
                  <a:lnTo>
                    <a:pt x="0" y="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grpSp>
      <p:grpSp>
        <p:nvGrpSpPr>
          <p:cNvPr id="15" name="Google Shape;15;p21"/>
          <p:cNvGrpSpPr/>
          <p:nvPr/>
        </p:nvGrpSpPr>
        <p:grpSpPr>
          <a:xfrm>
            <a:off x="9690746" y="376948"/>
            <a:ext cx="2151210" cy="232926"/>
            <a:chOff x="9881244" y="386746"/>
            <a:chExt cx="1970238" cy="213330"/>
          </a:xfrm>
        </p:grpSpPr>
        <p:sp>
          <p:nvSpPr>
            <p:cNvPr id="16" name="Google Shape;16;p21"/>
            <p:cNvSpPr/>
            <p:nvPr/>
          </p:nvSpPr>
          <p:spPr>
            <a:xfrm>
              <a:off x="9881244" y="386746"/>
              <a:ext cx="1970238" cy="213330"/>
            </a:xfrm>
            <a:prstGeom prst="roundRect">
              <a:avLst>
                <a:gd name="adj" fmla="val 50000"/>
              </a:avLst>
            </a:prstGeom>
            <a:noFill/>
            <a:ln w="9525" cap="flat" cmpd="sng">
              <a:solidFill>
                <a:srgbClr val="CDCDC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7" name="Google Shape;17;p21"/>
            <p:cNvSpPr/>
            <p:nvPr/>
          </p:nvSpPr>
          <p:spPr>
            <a:xfrm>
              <a:off x="11179934" y="413898"/>
              <a:ext cx="645864" cy="159026"/>
            </a:xfrm>
            <a:prstGeom prst="roundRect">
              <a:avLst>
                <a:gd name="adj" fmla="val 50000"/>
              </a:avLst>
            </a:prstGeom>
            <a:gradFill>
              <a:gsLst>
                <a:gs pos="0">
                  <a:schemeClr val="accent2"/>
                </a:gs>
                <a:gs pos="50000">
                  <a:srgbClr val="0434F4"/>
                </a:gs>
                <a:gs pos="100000">
                  <a:schemeClr val="accent2"/>
                </a:gs>
              </a:gsLst>
              <a:lin ang="18900000" scaled="0"/>
            </a:gradFill>
            <a:ln>
              <a:noFill/>
            </a:ln>
            <a:effectLst>
              <a:outerShdw blurRad="127000" sx="102000" sy="102000" algn="ctr" rotWithShape="0">
                <a:srgbClr val="0434F4">
                  <a:alpha val="2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18" name="Google Shape;18;p21"/>
            <p:cNvSpPr txBox="1"/>
            <p:nvPr/>
          </p:nvSpPr>
          <p:spPr>
            <a:xfrm>
              <a:off x="11232162" y="390291"/>
              <a:ext cx="541410" cy="20005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Lexend"/>
                  <a:ea typeface="Lexend"/>
                  <a:cs typeface="Lexend"/>
                  <a:sym typeface="Lexend"/>
                </a:rPr>
                <a:t>Search</a:t>
              </a:r>
              <a:endParaRPr sz="700" b="0" i="0" u="none" strike="noStrike" cap="none">
                <a:solidFill>
                  <a:schemeClr val="lt1"/>
                </a:solidFill>
                <a:latin typeface="Lexend"/>
                <a:ea typeface="Lexend"/>
                <a:cs typeface="Lexend"/>
                <a:sym typeface="Lexend"/>
              </a:endParaRPr>
            </a:p>
          </p:txBody>
        </p:sp>
        <p:sp>
          <p:nvSpPr>
            <p:cNvPr id="19" name="Google Shape;19;p21"/>
            <p:cNvSpPr txBox="1"/>
            <p:nvPr/>
          </p:nvSpPr>
          <p:spPr>
            <a:xfrm>
              <a:off x="9975652" y="393384"/>
              <a:ext cx="1149550" cy="20005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3F3F3F"/>
                  </a:solidFill>
                  <a:latin typeface="Lexend"/>
                  <a:ea typeface="Lexend"/>
                  <a:cs typeface="Lexend"/>
                  <a:sym typeface="Lexend"/>
                </a:rPr>
                <a:t>Business Innovation</a:t>
              </a:r>
              <a:endParaRPr sz="700" b="0" i="0" u="none" strike="noStrike" cap="none">
                <a:solidFill>
                  <a:srgbClr val="3F3F3F"/>
                </a:solidFill>
                <a:latin typeface="Lexend"/>
                <a:ea typeface="Lexend"/>
                <a:cs typeface="Lexend"/>
                <a:sym typeface="Lexend"/>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12">
          <p15:clr>
            <a:srgbClr val="F26B43"/>
          </p15:clr>
        </p15:guide>
        <p15:guide id="2" pos="312">
          <p15:clr>
            <a:srgbClr val="F26B43"/>
          </p15:clr>
        </p15:guide>
        <p15:guide id="3" pos="7368">
          <p15:clr>
            <a:srgbClr val="F26B43"/>
          </p15:clr>
        </p15:guide>
        <p15:guide id="4"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getambee.com/" TargetMode="External"/><Relationship Id="rId3" Type="http://schemas.openxmlformats.org/officeDocument/2006/relationships/hyperlink" Target="https://openweathermap.org/" TargetMode="External"/><Relationship Id="rId7" Type="http://schemas.openxmlformats.org/officeDocument/2006/relationships/hyperlink" Target="https://www.kaggle.com/datasets/rtatman/188-million-us-wildfires/code"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www.kaggle.com/datasets/abdelghaniaaba/wildfire-prediction-dataset/" TargetMode="External"/><Relationship Id="rId5" Type="http://schemas.openxmlformats.org/officeDocument/2006/relationships/hyperlink" Target="https://firms.modaps.eosdis.nasa.gov/" TargetMode="External"/><Relationship Id="rId4" Type="http://schemas.openxmlformats.org/officeDocument/2006/relationships/hyperlink" Target="https://www.openstreetmap.org/" TargetMode="External"/><Relationship Id="rId9" Type="http://schemas.openxmlformats.org/officeDocument/2006/relationships/hyperlink" Target="https://mesonet.agron.iastate.edu/cgi-bin/wms/goes/conus_ir.cgi"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p:nvPr/>
        </p:nvSpPr>
        <p:spPr>
          <a:xfrm rot="5400000" flipH="1">
            <a:off x="6933546" y="443122"/>
            <a:ext cx="1720596" cy="5973280"/>
          </a:xfrm>
          <a:custGeom>
            <a:avLst/>
            <a:gdLst/>
            <a:ahLst/>
            <a:cxnLst/>
            <a:rect l="l" t="t" r="r" b="b"/>
            <a:pathLst>
              <a:path w="1720596" h="5973280" extrusionOk="0">
                <a:moveTo>
                  <a:pt x="0" y="5839219"/>
                </a:moveTo>
                <a:lnTo>
                  <a:pt x="0" y="4988682"/>
                </a:lnTo>
                <a:lnTo>
                  <a:pt x="0" y="4654264"/>
                </a:lnTo>
                <a:lnTo>
                  <a:pt x="0" y="4138145"/>
                </a:lnTo>
                <a:lnTo>
                  <a:pt x="0" y="3803727"/>
                </a:lnTo>
                <a:lnTo>
                  <a:pt x="0" y="3287608"/>
                </a:lnTo>
                <a:lnTo>
                  <a:pt x="0" y="2953190"/>
                </a:lnTo>
                <a:lnTo>
                  <a:pt x="0" y="2437071"/>
                </a:lnTo>
                <a:lnTo>
                  <a:pt x="0" y="2102653"/>
                </a:lnTo>
                <a:lnTo>
                  <a:pt x="0" y="1586533"/>
                </a:lnTo>
                <a:lnTo>
                  <a:pt x="0" y="1252116"/>
                </a:lnTo>
                <a:lnTo>
                  <a:pt x="0" y="401578"/>
                </a:lnTo>
                <a:cubicBezTo>
                  <a:pt x="0" y="179938"/>
                  <a:pt x="179939" y="0"/>
                  <a:pt x="401579" y="0"/>
                </a:cubicBezTo>
                <a:lnTo>
                  <a:pt x="1586535" y="0"/>
                </a:lnTo>
                <a:cubicBezTo>
                  <a:pt x="1660544" y="0"/>
                  <a:pt x="1720596" y="60053"/>
                  <a:pt x="1720596" y="134061"/>
                </a:cubicBezTo>
                <a:lnTo>
                  <a:pt x="1720596" y="984599"/>
                </a:lnTo>
                <a:lnTo>
                  <a:pt x="1720596" y="1310060"/>
                </a:lnTo>
                <a:lnTo>
                  <a:pt x="1720596" y="1835136"/>
                </a:lnTo>
                <a:lnTo>
                  <a:pt x="1720596" y="2160598"/>
                </a:lnTo>
                <a:lnTo>
                  <a:pt x="1720596" y="2685673"/>
                </a:lnTo>
                <a:lnTo>
                  <a:pt x="1720596" y="3011135"/>
                </a:lnTo>
                <a:lnTo>
                  <a:pt x="1720596" y="3536210"/>
                </a:lnTo>
                <a:lnTo>
                  <a:pt x="1720596" y="3861672"/>
                </a:lnTo>
                <a:lnTo>
                  <a:pt x="1720596" y="4386747"/>
                </a:lnTo>
                <a:lnTo>
                  <a:pt x="1720596" y="4712209"/>
                </a:lnTo>
                <a:lnTo>
                  <a:pt x="1720596" y="5562746"/>
                </a:lnTo>
                <a:cubicBezTo>
                  <a:pt x="1720596" y="5789331"/>
                  <a:pt x="1536647" y="5973280"/>
                  <a:pt x="1310062" y="5973280"/>
                </a:cubicBezTo>
                <a:lnTo>
                  <a:pt x="134061" y="5973280"/>
                </a:lnTo>
                <a:cubicBezTo>
                  <a:pt x="60053" y="5973280"/>
                  <a:pt x="0" y="5913228"/>
                  <a:pt x="0" y="5839219"/>
                </a:cubicBezTo>
                <a:close/>
              </a:path>
            </a:pathLst>
          </a:custGeom>
          <a:gradFill>
            <a:gsLst>
              <a:gs pos="0">
                <a:schemeClr val="accent2"/>
              </a:gs>
              <a:gs pos="50000">
                <a:srgbClr val="0434F4"/>
              </a:gs>
              <a:gs pos="100000">
                <a:schemeClr val="accent2"/>
              </a:gs>
            </a:gsLst>
            <a:lin ang="18900000" scaled="0"/>
          </a:gradFill>
          <a:ln>
            <a:noFill/>
          </a:ln>
          <a:effectLst>
            <a:outerShdw blurRad="444500" sx="102000" sy="102000" algn="ctr" rotWithShape="0">
              <a:srgbClr val="0434F4">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55" name="Google Shape;55;p1"/>
          <p:cNvSpPr txBox="1"/>
          <p:nvPr/>
        </p:nvSpPr>
        <p:spPr>
          <a:xfrm>
            <a:off x="4972050" y="2956627"/>
            <a:ext cx="7886700" cy="10158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Lexend"/>
                <a:ea typeface="Lexend"/>
                <a:cs typeface="Lexend"/>
                <a:sym typeface="Lexend"/>
              </a:rPr>
              <a:t>Artemis Shield</a:t>
            </a:r>
            <a:endParaRPr sz="6000" b="0" i="0" u="none" strike="noStrike" cap="none">
              <a:solidFill>
                <a:schemeClr val="lt1"/>
              </a:solidFill>
              <a:latin typeface="Lexend"/>
              <a:ea typeface="Lexend"/>
              <a:cs typeface="Lexend"/>
              <a:sym typeface="Lexend"/>
            </a:endParaRPr>
          </a:p>
        </p:txBody>
      </p:sp>
      <p:grpSp>
        <p:nvGrpSpPr>
          <p:cNvPr id="56" name="Google Shape;56;p1"/>
          <p:cNvGrpSpPr/>
          <p:nvPr/>
        </p:nvGrpSpPr>
        <p:grpSpPr>
          <a:xfrm>
            <a:off x="8033517" y="4665304"/>
            <a:ext cx="680206" cy="504532"/>
            <a:chOff x="10941125" y="3318110"/>
            <a:chExt cx="299005" cy="221782"/>
          </a:xfrm>
        </p:grpSpPr>
        <p:cxnSp>
          <p:nvCxnSpPr>
            <p:cNvPr id="57" name="Google Shape;57;p1"/>
            <p:cNvCxnSpPr/>
            <p:nvPr/>
          </p:nvCxnSpPr>
          <p:spPr>
            <a:xfrm>
              <a:off x="10941125" y="3429002"/>
              <a:ext cx="298800" cy="0"/>
            </a:xfrm>
            <a:prstGeom prst="straightConnector1">
              <a:avLst/>
            </a:prstGeom>
            <a:noFill/>
            <a:ln w="31750" cap="rnd" cmpd="sng">
              <a:solidFill>
                <a:schemeClr val="lt1"/>
              </a:solidFill>
              <a:prstDash val="solid"/>
              <a:round/>
              <a:headEnd type="none" w="sm" len="sm"/>
              <a:tailEnd type="none" w="sm" len="sm"/>
            </a:ln>
          </p:spPr>
        </p:cxnSp>
        <p:cxnSp>
          <p:nvCxnSpPr>
            <p:cNvPr id="58" name="Google Shape;58;p1"/>
            <p:cNvCxnSpPr/>
            <p:nvPr/>
          </p:nvCxnSpPr>
          <p:spPr>
            <a:xfrm rot="-5400000">
              <a:off x="11118030" y="3417792"/>
              <a:ext cx="111000" cy="133200"/>
            </a:xfrm>
            <a:prstGeom prst="straightConnector1">
              <a:avLst/>
            </a:prstGeom>
            <a:noFill/>
            <a:ln w="31750" cap="rnd" cmpd="sng">
              <a:solidFill>
                <a:schemeClr val="lt1"/>
              </a:solidFill>
              <a:prstDash val="solid"/>
              <a:round/>
              <a:headEnd type="none" w="sm" len="sm"/>
              <a:tailEnd type="none" w="sm" len="sm"/>
            </a:ln>
          </p:spPr>
        </p:cxnSp>
        <p:cxnSp>
          <p:nvCxnSpPr>
            <p:cNvPr id="59" name="Google Shape;59;p1"/>
            <p:cNvCxnSpPr/>
            <p:nvPr/>
          </p:nvCxnSpPr>
          <p:spPr>
            <a:xfrm rot="-5400000" flipH="1">
              <a:off x="11118029" y="3307010"/>
              <a:ext cx="111000" cy="133200"/>
            </a:xfrm>
            <a:prstGeom prst="straightConnector1">
              <a:avLst/>
            </a:prstGeom>
            <a:noFill/>
            <a:ln w="31750" cap="rnd" cmpd="sng">
              <a:solidFill>
                <a:schemeClr val="lt1"/>
              </a:solidFill>
              <a:prstDash val="solid"/>
              <a:round/>
              <a:headEnd type="none" w="sm" len="sm"/>
              <a:tailEnd type="none" w="sm" len="sm"/>
            </a:ln>
          </p:spPr>
        </p:cxnSp>
      </p:grpSp>
      <p:sp>
        <p:nvSpPr>
          <p:cNvPr id="60" name="Google Shape;60;p1"/>
          <p:cNvSpPr txBox="1"/>
          <p:nvPr/>
        </p:nvSpPr>
        <p:spPr>
          <a:xfrm>
            <a:off x="4972050" y="1896116"/>
            <a:ext cx="5808300" cy="4464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a:solidFill>
                  <a:srgbClr val="0434F4"/>
                </a:solidFill>
                <a:latin typeface="Lexend"/>
                <a:ea typeface="Lexend"/>
                <a:cs typeface="Lexend"/>
                <a:sym typeface="Lexend"/>
              </a:rPr>
              <a:t>AI-Powered Wildfire Command Center</a:t>
            </a:r>
            <a:endParaRPr sz="2300" b="0" i="0" u="none" strike="noStrike" cap="none">
              <a:solidFill>
                <a:srgbClr val="0434F4"/>
              </a:solidFill>
              <a:latin typeface="Lexend"/>
              <a:ea typeface="Lexend"/>
              <a:cs typeface="Lexend"/>
              <a:sym typeface="Lexend"/>
            </a:endParaRPr>
          </a:p>
        </p:txBody>
      </p:sp>
      <p:sp>
        <p:nvSpPr>
          <p:cNvPr id="61" name="Google Shape;61;p1"/>
          <p:cNvSpPr txBox="1"/>
          <p:nvPr/>
        </p:nvSpPr>
        <p:spPr>
          <a:xfrm>
            <a:off x="4972050" y="4763663"/>
            <a:ext cx="3353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en-US">
                <a:solidFill>
                  <a:schemeClr val="lt1"/>
                </a:solidFill>
                <a:latin typeface="Montserrat"/>
                <a:ea typeface="Montserrat"/>
                <a:cs typeface="Montserrat"/>
                <a:sym typeface="Montserrat"/>
              </a:rPr>
              <a:t>Protecting Lives from Wildfires</a:t>
            </a:r>
            <a:endParaRPr b="0" i="0" u="none" strike="noStrike" cap="none">
              <a:solidFill>
                <a:schemeClr val="lt1"/>
              </a:solidFill>
              <a:latin typeface="Montserrat"/>
              <a:ea typeface="Montserrat"/>
              <a:cs typeface="Montserrat"/>
              <a:sym typeface="Montserrat"/>
            </a:endParaRPr>
          </a:p>
        </p:txBody>
      </p:sp>
      <p:sp>
        <p:nvSpPr>
          <p:cNvPr id="62" name="Google Shape;62;p1"/>
          <p:cNvSpPr/>
          <p:nvPr/>
        </p:nvSpPr>
        <p:spPr>
          <a:xfrm rot="5400000">
            <a:off x="10734802" y="2832862"/>
            <a:ext cx="1720596" cy="1193800"/>
          </a:xfrm>
          <a:custGeom>
            <a:avLst/>
            <a:gdLst/>
            <a:ahLst/>
            <a:cxnLst/>
            <a:rect l="l" t="t" r="r" b="b"/>
            <a:pathLst>
              <a:path w="1720596" h="1193800" extrusionOk="0">
                <a:moveTo>
                  <a:pt x="0" y="1059739"/>
                </a:moveTo>
                <a:lnTo>
                  <a:pt x="0" y="1008939"/>
                </a:lnTo>
                <a:lnTo>
                  <a:pt x="0" y="209202"/>
                </a:lnTo>
                <a:lnTo>
                  <a:pt x="0" y="158402"/>
                </a:lnTo>
                <a:lnTo>
                  <a:pt x="0" y="50800"/>
                </a:lnTo>
                <a:lnTo>
                  <a:pt x="0" y="0"/>
                </a:lnTo>
                <a:lnTo>
                  <a:pt x="1720596" y="0"/>
                </a:lnTo>
                <a:lnTo>
                  <a:pt x="1720596" y="50800"/>
                </a:lnTo>
                <a:lnTo>
                  <a:pt x="1720596" y="732466"/>
                </a:lnTo>
                <a:lnTo>
                  <a:pt x="1720596" y="783266"/>
                </a:lnTo>
                <a:cubicBezTo>
                  <a:pt x="1720596" y="1009851"/>
                  <a:pt x="1536647" y="1193800"/>
                  <a:pt x="1310062" y="1193800"/>
                </a:cubicBezTo>
                <a:lnTo>
                  <a:pt x="134061" y="1193800"/>
                </a:lnTo>
                <a:cubicBezTo>
                  <a:pt x="60053" y="1193800"/>
                  <a:pt x="0" y="1133748"/>
                  <a:pt x="0" y="1059739"/>
                </a:cubicBezTo>
                <a:close/>
              </a:path>
            </a:pathLst>
          </a:custGeom>
          <a:solidFill>
            <a:srgbClr val="0E0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grpSp>
        <p:nvGrpSpPr>
          <p:cNvPr id="63" name="Google Shape;63;p1"/>
          <p:cNvGrpSpPr/>
          <p:nvPr/>
        </p:nvGrpSpPr>
        <p:grpSpPr>
          <a:xfrm>
            <a:off x="0" y="5091693"/>
            <a:ext cx="4559341" cy="1275297"/>
            <a:chOff x="-49098" y="5091742"/>
            <a:chExt cx="3730438" cy="1043444"/>
          </a:xfrm>
        </p:grpSpPr>
        <p:sp>
          <p:nvSpPr>
            <p:cNvPr id="64" name="Google Shape;64;p1"/>
            <p:cNvSpPr/>
            <p:nvPr/>
          </p:nvSpPr>
          <p:spPr>
            <a:xfrm>
              <a:off x="1783036" y="5091742"/>
              <a:ext cx="867108" cy="1043444"/>
            </a:xfrm>
            <a:custGeom>
              <a:avLst/>
              <a:gdLst/>
              <a:ahLst/>
              <a:cxnLst/>
              <a:rect l="l" t="t" r="r" b="b"/>
              <a:pathLst>
                <a:path w="867108" h="1043444" extrusionOk="0">
                  <a:moveTo>
                    <a:pt x="499862" y="0"/>
                  </a:moveTo>
                  <a:cubicBezTo>
                    <a:pt x="549411" y="0"/>
                    <a:pt x="597746" y="7529"/>
                    <a:pt x="644866" y="22588"/>
                  </a:cubicBezTo>
                  <a:cubicBezTo>
                    <a:pt x="691986" y="37647"/>
                    <a:pt x="734735" y="58536"/>
                    <a:pt x="773111" y="85253"/>
                  </a:cubicBezTo>
                  <a:cubicBezTo>
                    <a:pt x="811487" y="111971"/>
                    <a:pt x="842819" y="142332"/>
                    <a:pt x="867108" y="176336"/>
                  </a:cubicBezTo>
                  <a:lnTo>
                    <a:pt x="762181" y="285635"/>
                  </a:lnTo>
                  <a:cubicBezTo>
                    <a:pt x="734006" y="257461"/>
                    <a:pt x="705588" y="233900"/>
                    <a:pt x="676927" y="214955"/>
                  </a:cubicBezTo>
                  <a:cubicBezTo>
                    <a:pt x="648267" y="196010"/>
                    <a:pt x="619120" y="181680"/>
                    <a:pt x="589488" y="171964"/>
                  </a:cubicBezTo>
                  <a:cubicBezTo>
                    <a:pt x="559855" y="162249"/>
                    <a:pt x="529980" y="157391"/>
                    <a:pt x="499862" y="157391"/>
                  </a:cubicBezTo>
                  <a:cubicBezTo>
                    <a:pt x="452256" y="157391"/>
                    <a:pt x="407808" y="166378"/>
                    <a:pt x="366517" y="184351"/>
                  </a:cubicBezTo>
                  <a:cubicBezTo>
                    <a:pt x="325226" y="202325"/>
                    <a:pt x="289279" y="227342"/>
                    <a:pt x="258675" y="259404"/>
                  </a:cubicBezTo>
                  <a:cubicBezTo>
                    <a:pt x="228071" y="291465"/>
                    <a:pt x="204025" y="329598"/>
                    <a:pt x="186537" y="373804"/>
                  </a:cubicBezTo>
                  <a:cubicBezTo>
                    <a:pt x="169050" y="418009"/>
                    <a:pt x="160306" y="466344"/>
                    <a:pt x="160306" y="518807"/>
                  </a:cubicBezTo>
                  <a:cubicBezTo>
                    <a:pt x="160306" y="574186"/>
                    <a:pt x="168807" y="624464"/>
                    <a:pt x="185809" y="669641"/>
                  </a:cubicBezTo>
                  <a:cubicBezTo>
                    <a:pt x="202811" y="714818"/>
                    <a:pt x="226857" y="753437"/>
                    <a:pt x="257946" y="785498"/>
                  </a:cubicBezTo>
                  <a:cubicBezTo>
                    <a:pt x="289036" y="817559"/>
                    <a:pt x="326198" y="842091"/>
                    <a:pt x="369432" y="859093"/>
                  </a:cubicBezTo>
                  <a:cubicBezTo>
                    <a:pt x="412666" y="876095"/>
                    <a:pt x="460514" y="884596"/>
                    <a:pt x="512978" y="884596"/>
                  </a:cubicBezTo>
                  <a:cubicBezTo>
                    <a:pt x="545039" y="884596"/>
                    <a:pt x="576615" y="880224"/>
                    <a:pt x="607704" y="871480"/>
                  </a:cubicBezTo>
                  <a:cubicBezTo>
                    <a:pt x="638794" y="862736"/>
                    <a:pt x="667940" y="850106"/>
                    <a:pt x="695144" y="833590"/>
                  </a:cubicBezTo>
                  <a:cubicBezTo>
                    <a:pt x="722347" y="817073"/>
                    <a:pt x="747122" y="797642"/>
                    <a:pt x="769467" y="775297"/>
                  </a:cubicBezTo>
                  <a:lnTo>
                    <a:pt x="848163" y="903541"/>
                  </a:lnTo>
                  <a:cubicBezTo>
                    <a:pt x="825817" y="929773"/>
                    <a:pt x="795456" y="953576"/>
                    <a:pt x="757080" y="974950"/>
                  </a:cubicBezTo>
                  <a:cubicBezTo>
                    <a:pt x="718704" y="996324"/>
                    <a:pt x="675956" y="1013083"/>
                    <a:pt x="628835" y="1025228"/>
                  </a:cubicBezTo>
                  <a:cubicBezTo>
                    <a:pt x="581715" y="1037372"/>
                    <a:pt x="534352" y="1043444"/>
                    <a:pt x="486746" y="1043444"/>
                  </a:cubicBezTo>
                  <a:cubicBezTo>
                    <a:pt x="415823" y="1043444"/>
                    <a:pt x="350729" y="1030814"/>
                    <a:pt x="291465" y="1005554"/>
                  </a:cubicBezTo>
                  <a:cubicBezTo>
                    <a:pt x="232200" y="980294"/>
                    <a:pt x="180708" y="944103"/>
                    <a:pt x="136988" y="896983"/>
                  </a:cubicBezTo>
                  <a:cubicBezTo>
                    <a:pt x="93269" y="849863"/>
                    <a:pt x="59507" y="794242"/>
                    <a:pt x="35704" y="730120"/>
                  </a:cubicBezTo>
                  <a:cubicBezTo>
                    <a:pt x="11901" y="665997"/>
                    <a:pt x="0" y="595560"/>
                    <a:pt x="0" y="518807"/>
                  </a:cubicBezTo>
                  <a:cubicBezTo>
                    <a:pt x="0" y="445941"/>
                    <a:pt x="12873" y="378176"/>
                    <a:pt x="38619" y="315511"/>
                  </a:cubicBezTo>
                  <a:cubicBezTo>
                    <a:pt x="64365" y="252846"/>
                    <a:pt x="100069" y="197710"/>
                    <a:pt x="145732" y="150104"/>
                  </a:cubicBezTo>
                  <a:cubicBezTo>
                    <a:pt x="191395" y="102498"/>
                    <a:pt x="244345" y="65579"/>
                    <a:pt x="304581" y="39348"/>
                  </a:cubicBezTo>
                  <a:cubicBezTo>
                    <a:pt x="364817" y="13116"/>
                    <a:pt x="429911" y="0"/>
                    <a:pt x="499862" y="0"/>
                  </a:cubicBezTo>
                  <a:close/>
                </a:path>
              </a:pathLst>
            </a:custGeom>
            <a:gradFill>
              <a:gsLst>
                <a:gs pos="0">
                  <a:srgbClr val="0434F4">
                    <a:alpha val="9411"/>
                  </a:srgbClr>
                </a:gs>
                <a:gs pos="100000">
                  <a:srgbClr val="0434F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65" name="Google Shape;65;p1"/>
            <p:cNvSpPr/>
            <p:nvPr/>
          </p:nvSpPr>
          <p:spPr>
            <a:xfrm>
              <a:off x="-49098" y="5100487"/>
              <a:ext cx="877310" cy="1020127"/>
            </a:xfrm>
            <a:custGeom>
              <a:avLst/>
              <a:gdLst/>
              <a:ahLst/>
              <a:cxnLst/>
              <a:rect l="l" t="t" r="r" b="b"/>
              <a:pathLst>
                <a:path w="877310" h="1020127" extrusionOk="0">
                  <a:moveTo>
                    <a:pt x="0" y="0"/>
                  </a:moveTo>
                  <a:lnTo>
                    <a:pt x="399307" y="0"/>
                  </a:lnTo>
                  <a:cubicBezTo>
                    <a:pt x="472173" y="0"/>
                    <a:pt x="537996" y="12144"/>
                    <a:pt x="596775" y="36433"/>
                  </a:cubicBezTo>
                  <a:cubicBezTo>
                    <a:pt x="655553" y="60722"/>
                    <a:pt x="705831" y="95697"/>
                    <a:pt x="747608" y="141360"/>
                  </a:cubicBezTo>
                  <a:cubicBezTo>
                    <a:pt x="789384" y="187023"/>
                    <a:pt x="821446" y="240944"/>
                    <a:pt x="843791" y="303123"/>
                  </a:cubicBezTo>
                  <a:cubicBezTo>
                    <a:pt x="866137" y="365302"/>
                    <a:pt x="877310" y="434283"/>
                    <a:pt x="877310" y="510063"/>
                  </a:cubicBezTo>
                  <a:cubicBezTo>
                    <a:pt x="877310" y="585844"/>
                    <a:pt x="866137" y="655067"/>
                    <a:pt x="843791" y="717732"/>
                  </a:cubicBezTo>
                  <a:cubicBezTo>
                    <a:pt x="821446" y="780397"/>
                    <a:pt x="789627" y="834318"/>
                    <a:pt x="748336" y="879495"/>
                  </a:cubicBezTo>
                  <a:cubicBezTo>
                    <a:pt x="707045" y="924672"/>
                    <a:pt x="656768" y="959405"/>
                    <a:pt x="597503" y="983694"/>
                  </a:cubicBezTo>
                  <a:cubicBezTo>
                    <a:pt x="538239" y="1007983"/>
                    <a:pt x="472173" y="1020127"/>
                    <a:pt x="399307" y="1020127"/>
                  </a:cubicBezTo>
                  <a:lnTo>
                    <a:pt x="0" y="1020127"/>
                  </a:lnTo>
                  <a:lnTo>
                    <a:pt x="0" y="0"/>
                  </a:lnTo>
                  <a:close/>
                  <a:moveTo>
                    <a:pt x="157391" y="151561"/>
                  </a:moveTo>
                  <a:lnTo>
                    <a:pt x="157391" y="868565"/>
                  </a:lnTo>
                  <a:lnTo>
                    <a:pt x="392020" y="868565"/>
                  </a:lnTo>
                  <a:cubicBezTo>
                    <a:pt x="443513" y="868565"/>
                    <a:pt x="489418" y="860307"/>
                    <a:pt x="529738" y="843791"/>
                  </a:cubicBezTo>
                  <a:cubicBezTo>
                    <a:pt x="570057" y="827275"/>
                    <a:pt x="604061" y="803714"/>
                    <a:pt x="631750" y="773111"/>
                  </a:cubicBezTo>
                  <a:cubicBezTo>
                    <a:pt x="659440" y="742507"/>
                    <a:pt x="680571" y="704859"/>
                    <a:pt x="695144" y="660168"/>
                  </a:cubicBezTo>
                  <a:cubicBezTo>
                    <a:pt x="709717" y="615477"/>
                    <a:pt x="717004" y="565442"/>
                    <a:pt x="717004" y="510063"/>
                  </a:cubicBezTo>
                  <a:cubicBezTo>
                    <a:pt x="717004" y="454685"/>
                    <a:pt x="709717" y="404893"/>
                    <a:pt x="695144" y="360688"/>
                  </a:cubicBezTo>
                  <a:cubicBezTo>
                    <a:pt x="680571" y="316482"/>
                    <a:pt x="659197" y="278835"/>
                    <a:pt x="631022" y="247745"/>
                  </a:cubicBezTo>
                  <a:cubicBezTo>
                    <a:pt x="602847" y="216655"/>
                    <a:pt x="568843" y="192852"/>
                    <a:pt x="529009" y="176336"/>
                  </a:cubicBezTo>
                  <a:cubicBezTo>
                    <a:pt x="489175" y="159820"/>
                    <a:pt x="443513" y="151561"/>
                    <a:pt x="392020" y="151561"/>
                  </a:cubicBezTo>
                  <a:lnTo>
                    <a:pt x="157391" y="151561"/>
                  </a:lnTo>
                  <a:close/>
                </a:path>
              </a:pathLst>
            </a:custGeom>
            <a:gradFill>
              <a:gsLst>
                <a:gs pos="0">
                  <a:srgbClr val="0434F4">
                    <a:alpha val="9411"/>
                  </a:srgbClr>
                </a:gs>
                <a:gs pos="100000">
                  <a:srgbClr val="0434F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66" name="Google Shape;66;p1"/>
            <p:cNvSpPr/>
            <p:nvPr/>
          </p:nvSpPr>
          <p:spPr>
            <a:xfrm>
              <a:off x="998652" y="5100487"/>
              <a:ext cx="642680" cy="1020127"/>
            </a:xfrm>
            <a:custGeom>
              <a:avLst/>
              <a:gdLst/>
              <a:ahLst/>
              <a:cxnLst/>
              <a:rect l="l" t="t" r="r" b="b"/>
              <a:pathLst>
                <a:path w="642680" h="1020127" extrusionOk="0">
                  <a:moveTo>
                    <a:pt x="0" y="0"/>
                  </a:moveTo>
                  <a:lnTo>
                    <a:pt x="642680" y="0"/>
                  </a:lnTo>
                  <a:lnTo>
                    <a:pt x="642680" y="151561"/>
                  </a:lnTo>
                  <a:lnTo>
                    <a:pt x="157391" y="151561"/>
                  </a:lnTo>
                  <a:lnTo>
                    <a:pt x="157391" y="421167"/>
                  </a:lnTo>
                  <a:lnTo>
                    <a:pt x="562528" y="421167"/>
                  </a:lnTo>
                  <a:lnTo>
                    <a:pt x="562528" y="572728"/>
                  </a:lnTo>
                  <a:lnTo>
                    <a:pt x="157391" y="572728"/>
                  </a:lnTo>
                  <a:lnTo>
                    <a:pt x="157391" y="868565"/>
                  </a:lnTo>
                  <a:lnTo>
                    <a:pt x="642680" y="868565"/>
                  </a:lnTo>
                  <a:lnTo>
                    <a:pt x="642680" y="1020127"/>
                  </a:lnTo>
                  <a:lnTo>
                    <a:pt x="0" y="1020127"/>
                  </a:lnTo>
                  <a:lnTo>
                    <a:pt x="0" y="0"/>
                  </a:lnTo>
                  <a:close/>
                </a:path>
              </a:pathLst>
            </a:custGeom>
            <a:gradFill>
              <a:gsLst>
                <a:gs pos="0">
                  <a:srgbClr val="0434F4">
                    <a:alpha val="9411"/>
                  </a:srgbClr>
                </a:gs>
                <a:gs pos="100000">
                  <a:srgbClr val="0434F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67" name="Google Shape;67;p1"/>
            <p:cNvSpPr/>
            <p:nvPr/>
          </p:nvSpPr>
          <p:spPr>
            <a:xfrm>
              <a:off x="2808402" y="5100487"/>
              <a:ext cx="872938" cy="1020127"/>
            </a:xfrm>
            <a:custGeom>
              <a:avLst/>
              <a:gdLst/>
              <a:ahLst/>
              <a:cxnLst/>
              <a:rect l="l" t="t" r="r" b="b"/>
              <a:pathLst>
                <a:path w="872938" h="1020127" extrusionOk="0">
                  <a:moveTo>
                    <a:pt x="0" y="0"/>
                  </a:moveTo>
                  <a:lnTo>
                    <a:pt x="157391" y="0"/>
                  </a:lnTo>
                  <a:lnTo>
                    <a:pt x="157391" y="499862"/>
                  </a:lnTo>
                  <a:lnTo>
                    <a:pt x="657254" y="0"/>
                  </a:lnTo>
                  <a:lnTo>
                    <a:pt x="864194" y="0"/>
                  </a:lnTo>
                  <a:lnTo>
                    <a:pt x="424186" y="426886"/>
                  </a:lnTo>
                  <a:lnTo>
                    <a:pt x="872938" y="1020127"/>
                  </a:lnTo>
                  <a:lnTo>
                    <a:pt x="676199" y="1020127"/>
                  </a:lnTo>
                  <a:lnTo>
                    <a:pt x="312913" y="534841"/>
                  </a:lnTo>
                  <a:lnTo>
                    <a:pt x="157391" y="685725"/>
                  </a:lnTo>
                  <a:lnTo>
                    <a:pt x="157391" y="1020127"/>
                  </a:lnTo>
                  <a:lnTo>
                    <a:pt x="0" y="1020127"/>
                  </a:lnTo>
                  <a:lnTo>
                    <a:pt x="0" y="0"/>
                  </a:lnTo>
                  <a:close/>
                </a:path>
              </a:pathLst>
            </a:custGeom>
            <a:gradFill>
              <a:gsLst>
                <a:gs pos="0">
                  <a:srgbClr val="0434F4">
                    <a:alpha val="9411"/>
                  </a:srgbClr>
                </a:gs>
                <a:gs pos="100000">
                  <a:srgbClr val="0434F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grpSp>
      <p:cxnSp>
        <p:nvCxnSpPr>
          <p:cNvPr id="68" name="Google Shape;68;p1"/>
          <p:cNvCxnSpPr/>
          <p:nvPr/>
        </p:nvCxnSpPr>
        <p:spPr>
          <a:xfrm>
            <a:off x="0" y="970339"/>
            <a:ext cx="6248400" cy="0"/>
          </a:xfrm>
          <a:prstGeom prst="straightConnector1">
            <a:avLst/>
          </a:prstGeom>
          <a:noFill/>
          <a:ln w="25400" cap="rnd" cmpd="sng">
            <a:solidFill>
              <a:srgbClr val="0434F4">
                <a:alpha val="24313"/>
              </a:srgbClr>
            </a:solidFill>
            <a:prstDash val="solid"/>
            <a:round/>
            <a:headEnd type="none" w="sm" len="sm"/>
            <a:tailEnd type="none" w="sm" len="sm"/>
          </a:ln>
        </p:spPr>
      </p:cxnSp>
      <p:pic>
        <p:nvPicPr>
          <p:cNvPr id="69" name="Google Shape;69;p1" title="logo.png"/>
          <p:cNvPicPr preferRelativeResize="0"/>
          <p:nvPr/>
        </p:nvPicPr>
        <p:blipFill rotWithShape="1">
          <a:blip r:embed="rId3">
            <a:alphaModFix/>
          </a:blip>
          <a:srcRect/>
          <a:stretch/>
        </p:blipFill>
        <p:spPr>
          <a:xfrm>
            <a:off x="1231625" y="1934538"/>
            <a:ext cx="2627470" cy="2988926"/>
          </a:xfrm>
          <a:prstGeom prst="rect">
            <a:avLst/>
          </a:prstGeom>
          <a:noFill/>
          <a:ln>
            <a:noFill/>
          </a:ln>
        </p:spPr>
      </p:pic>
      <p:grpSp>
        <p:nvGrpSpPr>
          <p:cNvPr id="70" name="Google Shape;70;p1"/>
          <p:cNvGrpSpPr/>
          <p:nvPr/>
        </p:nvGrpSpPr>
        <p:grpSpPr>
          <a:xfrm>
            <a:off x="7157596" y="332679"/>
            <a:ext cx="5034291" cy="1275297"/>
            <a:chOff x="8066202" y="743993"/>
            <a:chExt cx="4119040" cy="1043444"/>
          </a:xfrm>
        </p:grpSpPr>
        <p:sp>
          <p:nvSpPr>
            <p:cNvPr id="71" name="Google Shape;71;p1"/>
            <p:cNvSpPr/>
            <p:nvPr/>
          </p:nvSpPr>
          <p:spPr>
            <a:xfrm>
              <a:off x="10336486" y="743993"/>
              <a:ext cx="867108" cy="1043444"/>
            </a:xfrm>
            <a:custGeom>
              <a:avLst/>
              <a:gdLst/>
              <a:ahLst/>
              <a:cxnLst/>
              <a:rect l="l" t="t" r="r" b="b"/>
              <a:pathLst>
                <a:path w="867108" h="1043444" extrusionOk="0">
                  <a:moveTo>
                    <a:pt x="499862" y="0"/>
                  </a:moveTo>
                  <a:cubicBezTo>
                    <a:pt x="549411" y="0"/>
                    <a:pt x="597746" y="7529"/>
                    <a:pt x="644866" y="22588"/>
                  </a:cubicBezTo>
                  <a:cubicBezTo>
                    <a:pt x="691986" y="37647"/>
                    <a:pt x="734734" y="58535"/>
                    <a:pt x="773110" y="85253"/>
                  </a:cubicBezTo>
                  <a:cubicBezTo>
                    <a:pt x="811487" y="111971"/>
                    <a:pt x="842820" y="142332"/>
                    <a:pt x="867108" y="176336"/>
                  </a:cubicBezTo>
                  <a:lnTo>
                    <a:pt x="762180" y="285635"/>
                  </a:lnTo>
                  <a:cubicBezTo>
                    <a:pt x="734006" y="257460"/>
                    <a:pt x="705588" y="233900"/>
                    <a:pt x="676927" y="214955"/>
                  </a:cubicBezTo>
                  <a:cubicBezTo>
                    <a:pt x="648266" y="196010"/>
                    <a:pt x="619120" y="181679"/>
                    <a:pt x="589488" y="171964"/>
                  </a:cubicBezTo>
                  <a:cubicBezTo>
                    <a:pt x="559855" y="162248"/>
                    <a:pt x="529980" y="157391"/>
                    <a:pt x="499862" y="157391"/>
                  </a:cubicBezTo>
                  <a:cubicBezTo>
                    <a:pt x="452256" y="157391"/>
                    <a:pt x="407808" y="166378"/>
                    <a:pt x="366517" y="184351"/>
                  </a:cubicBezTo>
                  <a:cubicBezTo>
                    <a:pt x="325226" y="202325"/>
                    <a:pt x="289279" y="227342"/>
                    <a:pt x="258675" y="259403"/>
                  </a:cubicBezTo>
                  <a:cubicBezTo>
                    <a:pt x="228071" y="291465"/>
                    <a:pt x="204025" y="329598"/>
                    <a:pt x="186537" y="373804"/>
                  </a:cubicBezTo>
                  <a:cubicBezTo>
                    <a:pt x="169050" y="418009"/>
                    <a:pt x="160306" y="466344"/>
                    <a:pt x="160306" y="518807"/>
                  </a:cubicBezTo>
                  <a:cubicBezTo>
                    <a:pt x="160306" y="574186"/>
                    <a:pt x="168806" y="624463"/>
                    <a:pt x="185808" y="669640"/>
                  </a:cubicBezTo>
                  <a:cubicBezTo>
                    <a:pt x="202811" y="714818"/>
                    <a:pt x="226856" y="753437"/>
                    <a:pt x="257946" y="785498"/>
                  </a:cubicBezTo>
                  <a:cubicBezTo>
                    <a:pt x="289036" y="817559"/>
                    <a:pt x="326198" y="842091"/>
                    <a:pt x="369432" y="859093"/>
                  </a:cubicBezTo>
                  <a:cubicBezTo>
                    <a:pt x="412666" y="876095"/>
                    <a:pt x="460514" y="884596"/>
                    <a:pt x="512978" y="884596"/>
                  </a:cubicBezTo>
                  <a:cubicBezTo>
                    <a:pt x="545039" y="884596"/>
                    <a:pt x="576614" y="880224"/>
                    <a:pt x="607704" y="871480"/>
                  </a:cubicBezTo>
                  <a:cubicBezTo>
                    <a:pt x="638794" y="862736"/>
                    <a:pt x="667940" y="850106"/>
                    <a:pt x="695144" y="833590"/>
                  </a:cubicBezTo>
                  <a:cubicBezTo>
                    <a:pt x="722347" y="817073"/>
                    <a:pt x="747122" y="797642"/>
                    <a:pt x="769467" y="775296"/>
                  </a:cubicBezTo>
                  <a:lnTo>
                    <a:pt x="848163" y="903541"/>
                  </a:lnTo>
                  <a:cubicBezTo>
                    <a:pt x="825817" y="929773"/>
                    <a:pt x="795456" y="953576"/>
                    <a:pt x="757080" y="974950"/>
                  </a:cubicBezTo>
                  <a:cubicBezTo>
                    <a:pt x="718704" y="996324"/>
                    <a:pt x="675956" y="1013083"/>
                    <a:pt x="628835" y="1025228"/>
                  </a:cubicBezTo>
                  <a:cubicBezTo>
                    <a:pt x="581715" y="1037372"/>
                    <a:pt x="534352" y="1043444"/>
                    <a:pt x="486746" y="1043444"/>
                  </a:cubicBezTo>
                  <a:cubicBezTo>
                    <a:pt x="415823" y="1043444"/>
                    <a:pt x="350729" y="1030814"/>
                    <a:pt x="291465" y="1005554"/>
                  </a:cubicBezTo>
                  <a:cubicBezTo>
                    <a:pt x="232200" y="980293"/>
                    <a:pt x="180708" y="944103"/>
                    <a:pt x="136988" y="896983"/>
                  </a:cubicBezTo>
                  <a:cubicBezTo>
                    <a:pt x="93268" y="849863"/>
                    <a:pt x="59507" y="794242"/>
                    <a:pt x="35704" y="730119"/>
                  </a:cubicBezTo>
                  <a:cubicBezTo>
                    <a:pt x="11901" y="665997"/>
                    <a:pt x="0" y="595560"/>
                    <a:pt x="0" y="518807"/>
                  </a:cubicBezTo>
                  <a:cubicBezTo>
                    <a:pt x="0" y="445941"/>
                    <a:pt x="12873" y="378175"/>
                    <a:pt x="38619" y="315510"/>
                  </a:cubicBezTo>
                  <a:cubicBezTo>
                    <a:pt x="64365" y="252845"/>
                    <a:pt x="100069" y="197710"/>
                    <a:pt x="145732" y="150104"/>
                  </a:cubicBezTo>
                  <a:cubicBezTo>
                    <a:pt x="191395" y="102498"/>
                    <a:pt x="244344" y="65579"/>
                    <a:pt x="304581" y="39347"/>
                  </a:cubicBezTo>
                  <a:cubicBezTo>
                    <a:pt x="364817" y="13116"/>
                    <a:pt x="429910" y="0"/>
                    <a:pt x="499862" y="0"/>
                  </a:cubicBezTo>
                  <a:close/>
                </a:path>
              </a:pathLst>
            </a:custGeom>
            <a:gradFill>
              <a:gsLst>
                <a:gs pos="0">
                  <a:srgbClr val="0434F4">
                    <a:alpha val="9411"/>
                  </a:srgbClr>
                </a:gs>
                <a:gs pos="100000">
                  <a:srgbClr val="0434F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72" name="Google Shape;72;p1"/>
            <p:cNvSpPr/>
            <p:nvPr/>
          </p:nvSpPr>
          <p:spPr>
            <a:xfrm>
              <a:off x="8914137" y="752737"/>
              <a:ext cx="486747" cy="1020127"/>
            </a:xfrm>
            <a:custGeom>
              <a:avLst/>
              <a:gdLst/>
              <a:ahLst/>
              <a:cxnLst/>
              <a:rect l="l" t="t" r="r" b="b"/>
              <a:pathLst>
                <a:path w="486747" h="1020127" extrusionOk="0">
                  <a:moveTo>
                    <a:pt x="0" y="0"/>
                  </a:moveTo>
                  <a:lnTo>
                    <a:pt x="486747" y="0"/>
                  </a:lnTo>
                  <a:lnTo>
                    <a:pt x="486747" y="145732"/>
                  </a:lnTo>
                  <a:lnTo>
                    <a:pt x="322069" y="145732"/>
                  </a:lnTo>
                  <a:lnTo>
                    <a:pt x="322069" y="874395"/>
                  </a:lnTo>
                  <a:lnTo>
                    <a:pt x="486747" y="874395"/>
                  </a:lnTo>
                  <a:lnTo>
                    <a:pt x="486747" y="1020127"/>
                  </a:lnTo>
                  <a:lnTo>
                    <a:pt x="0" y="1020127"/>
                  </a:lnTo>
                  <a:lnTo>
                    <a:pt x="0" y="874395"/>
                  </a:lnTo>
                  <a:lnTo>
                    <a:pt x="164678" y="874395"/>
                  </a:lnTo>
                  <a:lnTo>
                    <a:pt x="164678" y="145732"/>
                  </a:lnTo>
                  <a:lnTo>
                    <a:pt x="0" y="145732"/>
                  </a:lnTo>
                  <a:lnTo>
                    <a:pt x="0" y="0"/>
                  </a:lnTo>
                  <a:close/>
                </a:path>
              </a:pathLst>
            </a:custGeom>
            <a:gradFill>
              <a:gsLst>
                <a:gs pos="0">
                  <a:srgbClr val="0434F4">
                    <a:alpha val="9411"/>
                  </a:srgbClr>
                </a:gs>
                <a:gs pos="100000">
                  <a:srgbClr val="0434F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73" name="Google Shape;73;p1"/>
            <p:cNvSpPr/>
            <p:nvPr/>
          </p:nvSpPr>
          <p:spPr>
            <a:xfrm>
              <a:off x="9517441" y="752737"/>
              <a:ext cx="737407" cy="1020127"/>
            </a:xfrm>
            <a:custGeom>
              <a:avLst/>
              <a:gdLst/>
              <a:ahLst/>
              <a:cxnLst/>
              <a:rect l="l" t="t" r="r" b="b"/>
              <a:pathLst>
                <a:path w="737407" h="1020127" extrusionOk="0">
                  <a:moveTo>
                    <a:pt x="0" y="0"/>
                  </a:moveTo>
                  <a:lnTo>
                    <a:pt x="737407" y="0"/>
                  </a:lnTo>
                  <a:lnTo>
                    <a:pt x="737407" y="151561"/>
                  </a:lnTo>
                  <a:lnTo>
                    <a:pt x="443027" y="151561"/>
                  </a:lnTo>
                  <a:lnTo>
                    <a:pt x="443027" y="1020127"/>
                  </a:lnTo>
                  <a:lnTo>
                    <a:pt x="285636" y="1020127"/>
                  </a:lnTo>
                  <a:lnTo>
                    <a:pt x="285636" y="151561"/>
                  </a:lnTo>
                  <a:lnTo>
                    <a:pt x="0" y="151561"/>
                  </a:lnTo>
                  <a:lnTo>
                    <a:pt x="0" y="0"/>
                  </a:lnTo>
                  <a:close/>
                </a:path>
              </a:pathLst>
            </a:custGeom>
            <a:gradFill>
              <a:gsLst>
                <a:gs pos="0">
                  <a:srgbClr val="0434F4">
                    <a:alpha val="9411"/>
                  </a:srgbClr>
                </a:gs>
                <a:gs pos="100000">
                  <a:srgbClr val="0434F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74" name="Google Shape;74;p1"/>
            <p:cNvSpPr/>
            <p:nvPr/>
          </p:nvSpPr>
          <p:spPr>
            <a:xfrm>
              <a:off x="11361853" y="752737"/>
              <a:ext cx="823389" cy="1020127"/>
            </a:xfrm>
            <a:custGeom>
              <a:avLst/>
              <a:gdLst/>
              <a:ahLst/>
              <a:cxnLst/>
              <a:rect l="l" t="t" r="r" b="b"/>
              <a:pathLst>
                <a:path w="823389" h="1020127" extrusionOk="0">
                  <a:moveTo>
                    <a:pt x="0" y="0"/>
                  </a:moveTo>
                  <a:lnTo>
                    <a:pt x="157391" y="0"/>
                  </a:lnTo>
                  <a:lnTo>
                    <a:pt x="157391" y="435740"/>
                  </a:lnTo>
                  <a:lnTo>
                    <a:pt x="665998" y="435740"/>
                  </a:lnTo>
                  <a:lnTo>
                    <a:pt x="665998" y="0"/>
                  </a:lnTo>
                  <a:lnTo>
                    <a:pt x="823389" y="0"/>
                  </a:lnTo>
                  <a:lnTo>
                    <a:pt x="823389" y="1020127"/>
                  </a:lnTo>
                  <a:lnTo>
                    <a:pt x="665998" y="1020127"/>
                  </a:lnTo>
                  <a:lnTo>
                    <a:pt x="665998" y="587302"/>
                  </a:lnTo>
                  <a:lnTo>
                    <a:pt x="157391" y="587302"/>
                  </a:lnTo>
                  <a:lnTo>
                    <a:pt x="157391" y="1020127"/>
                  </a:lnTo>
                  <a:lnTo>
                    <a:pt x="0" y="1020127"/>
                  </a:lnTo>
                  <a:lnTo>
                    <a:pt x="0" y="0"/>
                  </a:lnTo>
                  <a:close/>
                </a:path>
              </a:pathLst>
            </a:custGeom>
            <a:gradFill>
              <a:gsLst>
                <a:gs pos="0">
                  <a:srgbClr val="0434F4">
                    <a:alpha val="9411"/>
                  </a:srgbClr>
                </a:gs>
                <a:gs pos="100000">
                  <a:srgbClr val="0434F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75" name="Google Shape;75;p1"/>
            <p:cNvSpPr/>
            <p:nvPr/>
          </p:nvSpPr>
          <p:spPr>
            <a:xfrm>
              <a:off x="8066202" y="752737"/>
              <a:ext cx="715546" cy="1020127"/>
            </a:xfrm>
            <a:custGeom>
              <a:avLst/>
              <a:gdLst/>
              <a:ahLst/>
              <a:cxnLst/>
              <a:rect l="l" t="t" r="r" b="b"/>
              <a:pathLst>
                <a:path w="715546" h="1020127" extrusionOk="0">
                  <a:moveTo>
                    <a:pt x="0" y="0"/>
                  </a:moveTo>
                  <a:lnTo>
                    <a:pt x="415338" y="0"/>
                  </a:lnTo>
                  <a:cubicBezTo>
                    <a:pt x="470716" y="0"/>
                    <a:pt x="520994" y="13844"/>
                    <a:pt x="566171" y="41533"/>
                  </a:cubicBezTo>
                  <a:cubicBezTo>
                    <a:pt x="611348" y="69223"/>
                    <a:pt x="647538" y="106870"/>
                    <a:pt x="674741" y="154476"/>
                  </a:cubicBezTo>
                  <a:cubicBezTo>
                    <a:pt x="701945" y="202082"/>
                    <a:pt x="715546" y="255031"/>
                    <a:pt x="715546" y="313324"/>
                  </a:cubicBezTo>
                  <a:cubicBezTo>
                    <a:pt x="715546" y="371617"/>
                    <a:pt x="701945" y="424567"/>
                    <a:pt x="674741" y="472173"/>
                  </a:cubicBezTo>
                  <a:cubicBezTo>
                    <a:pt x="647538" y="519779"/>
                    <a:pt x="611348" y="557912"/>
                    <a:pt x="566171" y="586573"/>
                  </a:cubicBezTo>
                  <a:cubicBezTo>
                    <a:pt x="520994" y="615234"/>
                    <a:pt x="470716" y="629564"/>
                    <a:pt x="415338" y="629564"/>
                  </a:cubicBezTo>
                  <a:lnTo>
                    <a:pt x="157391" y="629564"/>
                  </a:lnTo>
                  <a:lnTo>
                    <a:pt x="157391" y="1020127"/>
                  </a:lnTo>
                  <a:lnTo>
                    <a:pt x="0" y="1020127"/>
                  </a:lnTo>
                  <a:lnTo>
                    <a:pt x="0" y="0"/>
                  </a:lnTo>
                  <a:close/>
                  <a:moveTo>
                    <a:pt x="157391" y="151561"/>
                  </a:moveTo>
                  <a:lnTo>
                    <a:pt x="157391" y="478002"/>
                  </a:lnTo>
                  <a:lnTo>
                    <a:pt x="412423" y="478002"/>
                  </a:lnTo>
                  <a:cubicBezTo>
                    <a:pt x="438655" y="478002"/>
                    <a:pt x="462458" y="470473"/>
                    <a:pt x="483832" y="455414"/>
                  </a:cubicBezTo>
                  <a:cubicBezTo>
                    <a:pt x="505206" y="440355"/>
                    <a:pt x="522451" y="420438"/>
                    <a:pt x="535567" y="395663"/>
                  </a:cubicBezTo>
                  <a:cubicBezTo>
                    <a:pt x="548683" y="370889"/>
                    <a:pt x="555241" y="343443"/>
                    <a:pt x="555241" y="313324"/>
                  </a:cubicBezTo>
                  <a:cubicBezTo>
                    <a:pt x="555241" y="283206"/>
                    <a:pt x="548683" y="256003"/>
                    <a:pt x="535567" y="231714"/>
                  </a:cubicBezTo>
                  <a:cubicBezTo>
                    <a:pt x="522451" y="207425"/>
                    <a:pt x="505206" y="187994"/>
                    <a:pt x="483832" y="173421"/>
                  </a:cubicBezTo>
                  <a:cubicBezTo>
                    <a:pt x="462458" y="158848"/>
                    <a:pt x="438655" y="151561"/>
                    <a:pt x="412423" y="151561"/>
                  </a:cubicBezTo>
                  <a:lnTo>
                    <a:pt x="157391" y="151561"/>
                  </a:lnTo>
                  <a:close/>
                </a:path>
              </a:pathLst>
            </a:custGeom>
            <a:gradFill>
              <a:gsLst>
                <a:gs pos="0">
                  <a:srgbClr val="0434F4">
                    <a:alpha val="9411"/>
                  </a:srgbClr>
                </a:gs>
                <a:gs pos="100000">
                  <a:srgbClr val="0434F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grpSp>
      <p:pic>
        <p:nvPicPr>
          <p:cNvPr id="76" name="Google Shape;76;p1"/>
          <p:cNvPicPr preferRelativeResize="0"/>
          <p:nvPr/>
        </p:nvPicPr>
        <p:blipFill rotWithShape="1">
          <a:blip r:embed="rId4">
            <a:alphaModFix/>
          </a:blip>
          <a:srcRect/>
          <a:stretch/>
        </p:blipFill>
        <p:spPr>
          <a:xfrm>
            <a:off x="9863950" y="6160835"/>
            <a:ext cx="1726198" cy="403725"/>
          </a:xfrm>
          <a:prstGeom prst="rect">
            <a:avLst/>
          </a:prstGeom>
          <a:noFill/>
          <a:ln>
            <a:noFill/>
          </a:ln>
        </p:spPr>
      </p:pic>
      <p:sp>
        <p:nvSpPr>
          <p:cNvPr id="77" name="Google Shape;77;p1"/>
          <p:cNvSpPr txBox="1"/>
          <p:nvPr/>
        </p:nvSpPr>
        <p:spPr>
          <a:xfrm>
            <a:off x="153600" y="495300"/>
            <a:ext cx="5463300" cy="8004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Clr>
                <a:schemeClr val="dk1"/>
              </a:buClr>
              <a:buFont typeface="Arial"/>
              <a:buNone/>
            </a:pPr>
            <a:r>
              <a:rPr lang="en-US" sz="2300">
                <a:solidFill>
                  <a:schemeClr val="lt2"/>
                </a:solidFill>
                <a:latin typeface="Lexend"/>
                <a:ea typeface="Lexend"/>
                <a:cs typeface="Lexend"/>
                <a:sym typeface="Lexend"/>
              </a:rPr>
              <a:t>Innovate Challenge June 2025</a:t>
            </a:r>
            <a:endParaRPr sz="2300">
              <a:solidFill>
                <a:schemeClr val="lt2"/>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2300"/>
              <a:buFont typeface="Arial"/>
              <a:buNone/>
            </a:pPr>
            <a:endParaRPr sz="2300">
              <a:solidFill>
                <a:schemeClr val="lt2"/>
              </a:solidFill>
              <a:latin typeface="Lexend"/>
              <a:ea typeface="Lexend"/>
              <a:cs typeface="Lexend"/>
              <a:sym typeface="Lexend"/>
            </a:endParaRPr>
          </a:p>
        </p:txBody>
      </p:sp>
      <p:pic>
        <p:nvPicPr>
          <p:cNvPr id="78" name="Google Shape;78;p1" title="1729023145436.jfif"/>
          <p:cNvPicPr preferRelativeResize="0"/>
          <p:nvPr/>
        </p:nvPicPr>
        <p:blipFill>
          <a:blip r:embed="rId5">
            <a:alphaModFix/>
          </a:blip>
          <a:stretch>
            <a:fillRect/>
          </a:stretch>
        </p:blipFill>
        <p:spPr>
          <a:xfrm>
            <a:off x="950100" y="5562325"/>
            <a:ext cx="800382" cy="800400"/>
          </a:xfrm>
          <a:prstGeom prst="rect">
            <a:avLst/>
          </a:prstGeom>
          <a:noFill/>
          <a:ln>
            <a:noFill/>
          </a:ln>
        </p:spPr>
      </p:pic>
      <p:sp>
        <p:nvSpPr>
          <p:cNvPr id="79" name="Google Shape;79;p1"/>
          <p:cNvSpPr txBox="1"/>
          <p:nvPr/>
        </p:nvSpPr>
        <p:spPr>
          <a:xfrm>
            <a:off x="572275" y="6362700"/>
            <a:ext cx="1557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a:solidFill>
                  <a:schemeClr val="lt1"/>
                </a:solidFill>
                <a:latin typeface="Montserrat"/>
                <a:ea typeface="Montserrat"/>
                <a:cs typeface="Montserrat"/>
                <a:sym typeface="Montserrat"/>
              </a:rPr>
              <a:t>Adrian Tennant</a:t>
            </a:r>
            <a:endParaRPr/>
          </a:p>
        </p:txBody>
      </p:sp>
      <p:sp>
        <p:nvSpPr>
          <p:cNvPr id="80" name="Google Shape;80;p1"/>
          <p:cNvSpPr txBox="1"/>
          <p:nvPr/>
        </p:nvSpPr>
        <p:spPr>
          <a:xfrm>
            <a:off x="239875" y="50428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a:solidFill>
                  <a:schemeClr val="lt1"/>
                </a:solidFill>
                <a:latin typeface="Montserrat"/>
                <a:ea typeface="Montserrat"/>
                <a:cs typeface="Montserrat"/>
                <a:sym typeface="Montserrat"/>
              </a:rPr>
              <a:t>The Team:</a:t>
            </a:r>
            <a:endParaRPr/>
          </a:p>
        </p:txBody>
      </p:sp>
      <p:pic>
        <p:nvPicPr>
          <p:cNvPr id="81" name="Google Shape;81;p1"/>
          <p:cNvPicPr preferRelativeResize="0"/>
          <p:nvPr/>
        </p:nvPicPr>
        <p:blipFill>
          <a:blip r:embed="rId6">
            <a:alphaModFix/>
          </a:blip>
          <a:stretch>
            <a:fillRect/>
          </a:stretch>
        </p:blipFill>
        <p:spPr>
          <a:xfrm>
            <a:off x="3078550" y="5562325"/>
            <a:ext cx="848253" cy="848275"/>
          </a:xfrm>
          <a:prstGeom prst="rect">
            <a:avLst/>
          </a:prstGeom>
          <a:noFill/>
          <a:ln>
            <a:noFill/>
          </a:ln>
        </p:spPr>
      </p:pic>
      <p:sp>
        <p:nvSpPr>
          <p:cNvPr id="82" name="Google Shape;82;p1"/>
          <p:cNvSpPr txBox="1"/>
          <p:nvPr/>
        </p:nvSpPr>
        <p:spPr>
          <a:xfrm>
            <a:off x="2724025" y="6410600"/>
            <a:ext cx="15573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a:solidFill>
                  <a:schemeClr val="lt1"/>
                </a:solidFill>
                <a:latin typeface="Montserrat"/>
                <a:ea typeface="Montserrat"/>
                <a:cs typeface="Montserrat"/>
                <a:sym typeface="Montserrat"/>
              </a:rPr>
              <a:t>Gary Bryan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1000"/>
                                        <p:tgtEl>
                                          <p:spTgt spid="7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 calcmode="lin" valueType="num">
                                      <p:cBhvr additive="base">
                                        <p:cTn id="10" dur="1000"/>
                                        <p:tgtEl>
                                          <p:spTgt spid="68"/>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1000"/>
                                        <p:tgtEl>
                                          <p:spTgt spid="69"/>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1000"/>
                                        <p:tgtEl>
                                          <p:spTgt spid="60"/>
                                        </p:tgtEl>
                                      </p:cBhvr>
                                    </p:animEffect>
                                  </p:childTnLst>
                                </p:cTn>
                              </p:par>
                              <p:par>
                                <p:cTn id="19" presetID="10"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childTnLst>
                                </p:cTn>
                              </p:par>
                              <p:par>
                                <p:cTn id="22" presetID="10"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10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1000"/>
                                        <p:tgtEl>
                                          <p:spTgt spid="76"/>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1000"/>
                                        <p:tgtEl>
                                          <p:spTgt spid="79"/>
                                        </p:tgtEl>
                                      </p:cBhvr>
                                    </p:animEffect>
                                  </p:childTnLst>
                                </p:cTn>
                              </p:par>
                              <p:par>
                                <p:cTn id="40" presetID="10"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childTnLst>
                                </p:cTn>
                              </p:par>
                              <p:par>
                                <p:cTn id="43" presetID="10"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1000"/>
                                        <p:tgtEl>
                                          <p:spTgt spid="79"/>
                                        </p:tgtEl>
                                      </p:cBhvr>
                                    </p:animEffect>
                                  </p:childTnLst>
                                </p:cTn>
                              </p:par>
                              <p:par>
                                <p:cTn id="46" presetID="10" presetClass="entr" presetSubtype="0"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1000"/>
                                        <p:tgtEl>
                                          <p:spTgt spid="80"/>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par>
                                <p:cTn id="52" presetID="10" presetClass="entr" presetSubtype="0" fill="hold"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fade">
                                      <p:cBhvr>
                                        <p:cTn id="54"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3623e9ea6b8_1_113"/>
          <p:cNvSpPr>
            <a:spLocks noGrp="1"/>
          </p:cNvSpPr>
          <p:nvPr>
            <p:ph type="pic" idx="2"/>
          </p:nvPr>
        </p:nvSpPr>
        <p:spPr>
          <a:xfrm>
            <a:off x="0" y="0"/>
            <a:ext cx="12192000" cy="6858000"/>
          </a:xfrm>
          <a:prstGeom prst="rect">
            <a:avLst/>
          </a:prstGeom>
          <a:solidFill>
            <a:srgbClr val="E5E5E5"/>
          </a:solidFill>
          <a:ln>
            <a:noFill/>
          </a:ln>
        </p:spPr>
        <p:txBody>
          <a:bodyPr/>
          <a:lstStyle/>
          <a:p>
            <a:endParaRPr lang="en-US"/>
          </a:p>
        </p:txBody>
      </p:sp>
      <p:sp>
        <p:nvSpPr>
          <p:cNvPr id="256" name="Google Shape;256;g3623e9ea6b8_1_113"/>
          <p:cNvSpPr/>
          <p:nvPr/>
        </p:nvSpPr>
        <p:spPr>
          <a:xfrm>
            <a:off x="-114625" y="0"/>
            <a:ext cx="12412500" cy="6858000"/>
          </a:xfrm>
          <a:prstGeom prst="rect">
            <a:avLst/>
          </a:prstGeom>
          <a:gradFill>
            <a:gsLst>
              <a:gs pos="0">
                <a:srgbClr val="14004F">
                  <a:alpha val="81568"/>
                </a:srgbClr>
              </a:gs>
              <a:gs pos="85000">
                <a:schemeClr val="accent1"/>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257" name="Google Shape;257;g3623e9ea6b8_1_113"/>
          <p:cNvSpPr txBox="1"/>
          <p:nvPr/>
        </p:nvSpPr>
        <p:spPr>
          <a:xfrm>
            <a:off x="2193350" y="439300"/>
            <a:ext cx="8826000" cy="7695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a:solidFill>
                  <a:schemeClr val="lt1"/>
                </a:solidFill>
                <a:latin typeface="Lexend"/>
                <a:ea typeface="Lexend"/>
                <a:cs typeface="Lexend"/>
                <a:sym typeface="Lexend"/>
              </a:rPr>
              <a:t>Our Reach for Responsible AI</a:t>
            </a:r>
            <a:endParaRPr sz="1400" b="0" i="0" u="none" strike="noStrike" cap="none">
              <a:solidFill>
                <a:srgbClr val="000000"/>
              </a:solidFill>
              <a:latin typeface="Arial"/>
              <a:ea typeface="Arial"/>
              <a:cs typeface="Arial"/>
              <a:sym typeface="Arial"/>
            </a:endParaRPr>
          </a:p>
        </p:txBody>
      </p:sp>
      <p:sp>
        <p:nvSpPr>
          <p:cNvPr id="258" name="Google Shape;258;g3623e9ea6b8_1_113"/>
          <p:cNvSpPr txBox="1"/>
          <p:nvPr/>
        </p:nvSpPr>
        <p:spPr>
          <a:xfrm>
            <a:off x="1684100" y="1476087"/>
            <a:ext cx="4610100" cy="246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434F4"/>
              </a:solidFill>
              <a:latin typeface="Lexend"/>
              <a:ea typeface="Lexend"/>
              <a:cs typeface="Lexend"/>
              <a:sym typeface="Lexend"/>
            </a:endParaRPr>
          </a:p>
        </p:txBody>
      </p:sp>
      <p:sp>
        <p:nvSpPr>
          <p:cNvPr id="259" name="Google Shape;259;g3623e9ea6b8_1_113"/>
          <p:cNvSpPr/>
          <p:nvPr/>
        </p:nvSpPr>
        <p:spPr>
          <a:xfrm flipH="1">
            <a:off x="2386651" y="2928765"/>
            <a:ext cx="7570560" cy="1957890"/>
          </a:xfrm>
          <a:custGeom>
            <a:avLst/>
            <a:gdLst/>
            <a:ahLst/>
            <a:cxnLst/>
            <a:rect l="l" t="t" r="r" b="b"/>
            <a:pathLst>
              <a:path w="6321971" h="1634981" extrusionOk="0">
                <a:moveTo>
                  <a:pt x="5810721" y="110"/>
                </a:moveTo>
                <a:lnTo>
                  <a:pt x="5807197" y="110"/>
                </a:lnTo>
                <a:cubicBezTo>
                  <a:pt x="5801196" y="15"/>
                  <a:pt x="5795195" y="-80"/>
                  <a:pt x="5789194" y="110"/>
                </a:cubicBezTo>
                <a:cubicBezTo>
                  <a:pt x="5786813" y="110"/>
                  <a:pt x="5784337" y="301"/>
                  <a:pt x="5781955" y="396"/>
                </a:cubicBezTo>
                <a:lnTo>
                  <a:pt x="5777383" y="587"/>
                </a:lnTo>
                <a:cubicBezTo>
                  <a:pt x="5771859" y="777"/>
                  <a:pt x="5766334" y="1063"/>
                  <a:pt x="5760810" y="1444"/>
                </a:cubicBezTo>
                <a:lnTo>
                  <a:pt x="5749761" y="2396"/>
                </a:lnTo>
                <a:cubicBezTo>
                  <a:pt x="5745570" y="2777"/>
                  <a:pt x="5741379" y="3158"/>
                  <a:pt x="5737188" y="3635"/>
                </a:cubicBezTo>
                <a:cubicBezTo>
                  <a:pt x="5733473" y="4111"/>
                  <a:pt x="5729758" y="4587"/>
                  <a:pt x="5725377" y="5254"/>
                </a:cubicBezTo>
                <a:cubicBezTo>
                  <a:pt x="5721567" y="5825"/>
                  <a:pt x="5717662" y="6302"/>
                  <a:pt x="5713947" y="6968"/>
                </a:cubicBezTo>
                <a:cubicBezTo>
                  <a:pt x="5709756" y="7635"/>
                  <a:pt x="5705660" y="8492"/>
                  <a:pt x="5700517" y="9445"/>
                </a:cubicBezTo>
                <a:cubicBezTo>
                  <a:pt x="5697278" y="10016"/>
                  <a:pt x="5694135" y="10683"/>
                  <a:pt x="5690897" y="11350"/>
                </a:cubicBezTo>
                <a:cubicBezTo>
                  <a:pt x="5686610" y="12302"/>
                  <a:pt x="5682324" y="13255"/>
                  <a:pt x="5677942" y="14303"/>
                </a:cubicBezTo>
                <a:lnTo>
                  <a:pt x="5676228" y="14684"/>
                </a:lnTo>
                <a:cubicBezTo>
                  <a:pt x="5673561" y="15350"/>
                  <a:pt x="5670894" y="15922"/>
                  <a:pt x="5668227" y="16684"/>
                </a:cubicBezTo>
                <a:cubicBezTo>
                  <a:pt x="5663750" y="17827"/>
                  <a:pt x="5659369" y="19065"/>
                  <a:pt x="5654987" y="20399"/>
                </a:cubicBezTo>
                <a:lnTo>
                  <a:pt x="5653273" y="20875"/>
                </a:lnTo>
                <a:cubicBezTo>
                  <a:pt x="5650796" y="21542"/>
                  <a:pt x="5648320" y="22304"/>
                  <a:pt x="5645938" y="23066"/>
                </a:cubicBezTo>
                <a:cubicBezTo>
                  <a:pt x="5641462" y="24494"/>
                  <a:pt x="5637080" y="25923"/>
                  <a:pt x="5632699" y="27447"/>
                </a:cubicBezTo>
                <a:lnTo>
                  <a:pt x="5630603" y="28209"/>
                </a:lnTo>
                <a:cubicBezTo>
                  <a:pt x="5628412" y="28971"/>
                  <a:pt x="5626126" y="29733"/>
                  <a:pt x="5623936" y="30495"/>
                </a:cubicBezTo>
                <a:cubicBezTo>
                  <a:pt x="5619554" y="32114"/>
                  <a:pt x="5615173" y="33734"/>
                  <a:pt x="5610791" y="35448"/>
                </a:cubicBezTo>
                <a:lnTo>
                  <a:pt x="5608505" y="36305"/>
                </a:lnTo>
                <a:cubicBezTo>
                  <a:pt x="5606410" y="37163"/>
                  <a:pt x="5604314" y="37925"/>
                  <a:pt x="5602314" y="38782"/>
                </a:cubicBezTo>
                <a:cubicBezTo>
                  <a:pt x="5598028" y="40496"/>
                  <a:pt x="5593837" y="42401"/>
                  <a:pt x="5589550" y="44306"/>
                </a:cubicBezTo>
                <a:lnTo>
                  <a:pt x="5587645" y="45164"/>
                </a:lnTo>
                <a:cubicBezTo>
                  <a:pt x="5585455" y="46116"/>
                  <a:pt x="5583169" y="47164"/>
                  <a:pt x="5580978" y="48212"/>
                </a:cubicBezTo>
                <a:cubicBezTo>
                  <a:pt x="5576977" y="50117"/>
                  <a:pt x="5572977" y="52022"/>
                  <a:pt x="5569072" y="54022"/>
                </a:cubicBezTo>
                <a:lnTo>
                  <a:pt x="5567167" y="54974"/>
                </a:lnTo>
                <a:cubicBezTo>
                  <a:pt x="5564785" y="56117"/>
                  <a:pt x="5562499" y="57260"/>
                  <a:pt x="5560213" y="58499"/>
                </a:cubicBezTo>
                <a:cubicBezTo>
                  <a:pt x="5556689" y="60308"/>
                  <a:pt x="5553260" y="62213"/>
                  <a:pt x="5549736" y="64118"/>
                </a:cubicBezTo>
                <a:lnTo>
                  <a:pt x="5548498" y="64785"/>
                </a:lnTo>
                <a:cubicBezTo>
                  <a:pt x="5545545" y="66404"/>
                  <a:pt x="5542592" y="68024"/>
                  <a:pt x="5539735" y="69643"/>
                </a:cubicBezTo>
                <a:cubicBezTo>
                  <a:pt x="5536782" y="71357"/>
                  <a:pt x="5533829" y="73072"/>
                  <a:pt x="5530972" y="74882"/>
                </a:cubicBezTo>
                <a:lnTo>
                  <a:pt x="5529829" y="75548"/>
                </a:lnTo>
                <a:cubicBezTo>
                  <a:pt x="5526400" y="77549"/>
                  <a:pt x="5523066" y="79644"/>
                  <a:pt x="5519923" y="81644"/>
                </a:cubicBezTo>
                <a:cubicBezTo>
                  <a:pt x="5517256" y="83359"/>
                  <a:pt x="5514684" y="85073"/>
                  <a:pt x="5511255" y="87359"/>
                </a:cubicBezTo>
                <a:cubicBezTo>
                  <a:pt x="5507635" y="89741"/>
                  <a:pt x="5504016" y="92217"/>
                  <a:pt x="5500492" y="94694"/>
                </a:cubicBezTo>
                <a:cubicBezTo>
                  <a:pt x="5498777" y="95932"/>
                  <a:pt x="5497063" y="97170"/>
                  <a:pt x="5495253" y="98408"/>
                </a:cubicBezTo>
                <a:lnTo>
                  <a:pt x="5493348" y="99837"/>
                </a:lnTo>
                <a:cubicBezTo>
                  <a:pt x="5489443" y="102695"/>
                  <a:pt x="5485442" y="105552"/>
                  <a:pt x="5481537" y="108600"/>
                </a:cubicBezTo>
                <a:lnTo>
                  <a:pt x="5476203" y="112791"/>
                </a:lnTo>
                <a:cubicBezTo>
                  <a:pt x="5471917" y="116220"/>
                  <a:pt x="5467535" y="119649"/>
                  <a:pt x="5463249" y="123269"/>
                </a:cubicBezTo>
                <a:lnTo>
                  <a:pt x="5459725" y="126317"/>
                </a:lnTo>
                <a:cubicBezTo>
                  <a:pt x="5455057" y="130412"/>
                  <a:pt x="5450295" y="134508"/>
                  <a:pt x="5445818" y="138699"/>
                </a:cubicBezTo>
                <a:lnTo>
                  <a:pt x="5443913" y="140509"/>
                </a:lnTo>
                <a:cubicBezTo>
                  <a:pt x="5438865" y="145271"/>
                  <a:pt x="5433817" y="150034"/>
                  <a:pt x="5429245" y="154606"/>
                </a:cubicBezTo>
                <a:lnTo>
                  <a:pt x="5427911" y="155939"/>
                </a:lnTo>
                <a:cubicBezTo>
                  <a:pt x="5354759" y="229949"/>
                  <a:pt x="5305705" y="323198"/>
                  <a:pt x="5286179" y="423116"/>
                </a:cubicBezTo>
                <a:cubicBezTo>
                  <a:pt x="5285322" y="427688"/>
                  <a:pt x="5284369" y="432260"/>
                  <a:pt x="5283607" y="436832"/>
                </a:cubicBezTo>
                <a:cubicBezTo>
                  <a:pt x="5283322" y="438641"/>
                  <a:pt x="5283131" y="440546"/>
                  <a:pt x="5282845" y="442356"/>
                </a:cubicBezTo>
                <a:cubicBezTo>
                  <a:pt x="5281893" y="448262"/>
                  <a:pt x="5281036" y="454167"/>
                  <a:pt x="5280369" y="460168"/>
                </a:cubicBezTo>
                <a:cubicBezTo>
                  <a:pt x="5280178" y="462073"/>
                  <a:pt x="5279988" y="463883"/>
                  <a:pt x="5279797" y="465788"/>
                </a:cubicBezTo>
                <a:cubicBezTo>
                  <a:pt x="5279131" y="471598"/>
                  <a:pt x="5278559" y="477408"/>
                  <a:pt x="5278178" y="483218"/>
                </a:cubicBezTo>
                <a:cubicBezTo>
                  <a:pt x="5277607" y="491029"/>
                  <a:pt x="5277226" y="498839"/>
                  <a:pt x="5277035" y="506555"/>
                </a:cubicBezTo>
                <a:cubicBezTo>
                  <a:pt x="5277035" y="507888"/>
                  <a:pt x="5276845" y="509317"/>
                  <a:pt x="5276845" y="510650"/>
                </a:cubicBezTo>
                <a:cubicBezTo>
                  <a:pt x="5276464" y="527224"/>
                  <a:pt x="5274559" y="543416"/>
                  <a:pt x="5271606" y="559228"/>
                </a:cubicBezTo>
                <a:cubicBezTo>
                  <a:pt x="5254651" y="648287"/>
                  <a:pt x="5197216" y="722963"/>
                  <a:pt x="5113872" y="760205"/>
                </a:cubicBezTo>
                <a:cubicBezTo>
                  <a:pt x="5113777" y="760205"/>
                  <a:pt x="5113681" y="760205"/>
                  <a:pt x="5113586" y="760301"/>
                </a:cubicBezTo>
                <a:cubicBezTo>
                  <a:pt x="5113396" y="760301"/>
                  <a:pt x="5113300" y="760491"/>
                  <a:pt x="5113110" y="760491"/>
                </a:cubicBezTo>
                <a:lnTo>
                  <a:pt x="5109014" y="762301"/>
                </a:lnTo>
                <a:cubicBezTo>
                  <a:pt x="5014050" y="804782"/>
                  <a:pt x="4902226" y="788018"/>
                  <a:pt x="4824217" y="719629"/>
                </a:cubicBezTo>
                <a:cubicBezTo>
                  <a:pt x="4812787" y="709628"/>
                  <a:pt x="4800976" y="700103"/>
                  <a:pt x="4788784" y="691244"/>
                </a:cubicBezTo>
                <a:cubicBezTo>
                  <a:pt x="4787545" y="690387"/>
                  <a:pt x="4786402" y="689530"/>
                  <a:pt x="4785164" y="688577"/>
                </a:cubicBezTo>
                <a:cubicBezTo>
                  <a:pt x="4780592" y="685244"/>
                  <a:pt x="4775925" y="682005"/>
                  <a:pt x="4771162" y="678862"/>
                </a:cubicBezTo>
                <a:cubicBezTo>
                  <a:pt x="4769448" y="677719"/>
                  <a:pt x="4767733" y="676576"/>
                  <a:pt x="4766019" y="675433"/>
                </a:cubicBezTo>
                <a:cubicBezTo>
                  <a:pt x="4762209" y="672956"/>
                  <a:pt x="4758304" y="670480"/>
                  <a:pt x="4754398" y="668099"/>
                </a:cubicBezTo>
                <a:cubicBezTo>
                  <a:pt x="4751350" y="666194"/>
                  <a:pt x="4748302" y="664289"/>
                  <a:pt x="4745254" y="662479"/>
                </a:cubicBezTo>
                <a:cubicBezTo>
                  <a:pt x="4741063" y="660002"/>
                  <a:pt x="4736777" y="657621"/>
                  <a:pt x="4732586" y="655240"/>
                </a:cubicBezTo>
                <a:cubicBezTo>
                  <a:pt x="4730014" y="653811"/>
                  <a:pt x="4727538" y="652382"/>
                  <a:pt x="4724966" y="651049"/>
                </a:cubicBezTo>
                <a:cubicBezTo>
                  <a:pt x="4720204" y="648477"/>
                  <a:pt x="4715441" y="646096"/>
                  <a:pt x="4710583" y="643715"/>
                </a:cubicBezTo>
                <a:cubicBezTo>
                  <a:pt x="4708393" y="642667"/>
                  <a:pt x="4706107" y="641524"/>
                  <a:pt x="4703916" y="640476"/>
                </a:cubicBezTo>
                <a:cubicBezTo>
                  <a:pt x="4698677" y="638000"/>
                  <a:pt x="4693438" y="635618"/>
                  <a:pt x="4688200" y="633332"/>
                </a:cubicBezTo>
                <a:cubicBezTo>
                  <a:pt x="4686390" y="632570"/>
                  <a:pt x="4684485" y="631713"/>
                  <a:pt x="4682675" y="630951"/>
                </a:cubicBezTo>
                <a:cubicBezTo>
                  <a:pt x="4677055" y="628570"/>
                  <a:pt x="4671340" y="626284"/>
                  <a:pt x="4665625" y="624093"/>
                </a:cubicBezTo>
                <a:cubicBezTo>
                  <a:pt x="4664197" y="623522"/>
                  <a:pt x="4662768" y="623045"/>
                  <a:pt x="4661339" y="622474"/>
                </a:cubicBezTo>
                <a:lnTo>
                  <a:pt x="4649327" y="618571"/>
                </a:lnTo>
                <a:lnTo>
                  <a:pt x="4636529" y="614282"/>
                </a:lnTo>
                <a:cubicBezTo>
                  <a:pt x="4634909" y="613806"/>
                  <a:pt x="4633385" y="613330"/>
                  <a:pt x="4631861" y="612854"/>
                </a:cubicBezTo>
                <a:lnTo>
                  <a:pt x="4630729" y="612527"/>
                </a:lnTo>
                <a:lnTo>
                  <a:pt x="4619715" y="608948"/>
                </a:lnTo>
                <a:lnTo>
                  <a:pt x="4613479" y="607650"/>
                </a:lnTo>
                <a:lnTo>
                  <a:pt x="4607287" y="605996"/>
                </a:lnTo>
                <a:cubicBezTo>
                  <a:pt x="4603858" y="605138"/>
                  <a:pt x="4600334" y="604281"/>
                  <a:pt x="4596905" y="603519"/>
                </a:cubicBezTo>
                <a:cubicBezTo>
                  <a:pt x="4592142" y="602376"/>
                  <a:pt x="4587380" y="601328"/>
                  <a:pt x="4582617" y="600376"/>
                </a:cubicBezTo>
                <a:cubicBezTo>
                  <a:pt x="4579950" y="599804"/>
                  <a:pt x="4577378" y="599328"/>
                  <a:pt x="4574711" y="598852"/>
                </a:cubicBezTo>
                <a:cubicBezTo>
                  <a:pt x="4569282" y="597804"/>
                  <a:pt x="4563853" y="596947"/>
                  <a:pt x="4558424" y="596090"/>
                </a:cubicBezTo>
                <a:lnTo>
                  <a:pt x="4556637" y="595822"/>
                </a:lnTo>
                <a:lnTo>
                  <a:pt x="4553802" y="595232"/>
                </a:lnTo>
                <a:cubicBezTo>
                  <a:pt x="4552754" y="595042"/>
                  <a:pt x="4551706" y="594851"/>
                  <a:pt x="4550754" y="594756"/>
                </a:cubicBezTo>
                <a:cubicBezTo>
                  <a:pt x="4546373" y="594185"/>
                  <a:pt x="4541991" y="593708"/>
                  <a:pt x="4537609" y="593232"/>
                </a:cubicBezTo>
                <a:cubicBezTo>
                  <a:pt x="4533419" y="592756"/>
                  <a:pt x="4529323" y="592280"/>
                  <a:pt x="4525036" y="591899"/>
                </a:cubicBezTo>
                <a:cubicBezTo>
                  <a:pt x="4521322" y="591613"/>
                  <a:pt x="4517702" y="591422"/>
                  <a:pt x="4513987" y="591137"/>
                </a:cubicBezTo>
                <a:cubicBezTo>
                  <a:pt x="4509225" y="590851"/>
                  <a:pt x="4504462" y="590565"/>
                  <a:pt x="4499795" y="590375"/>
                </a:cubicBezTo>
                <a:cubicBezTo>
                  <a:pt x="4496271" y="590279"/>
                  <a:pt x="4492651" y="590184"/>
                  <a:pt x="4488937" y="590184"/>
                </a:cubicBezTo>
                <a:lnTo>
                  <a:pt x="4486415" y="590184"/>
                </a:lnTo>
                <a:lnTo>
                  <a:pt x="4485698" y="590184"/>
                </a:lnTo>
                <a:cubicBezTo>
                  <a:pt x="4483984" y="590089"/>
                  <a:pt x="4482269" y="589994"/>
                  <a:pt x="4480555" y="589994"/>
                </a:cubicBezTo>
                <a:lnTo>
                  <a:pt x="4474459" y="590184"/>
                </a:lnTo>
                <a:lnTo>
                  <a:pt x="4472699" y="590184"/>
                </a:lnTo>
                <a:lnTo>
                  <a:pt x="4471460" y="590184"/>
                </a:lnTo>
                <a:cubicBezTo>
                  <a:pt x="4468032" y="590184"/>
                  <a:pt x="4464698" y="590279"/>
                  <a:pt x="4461459" y="590375"/>
                </a:cubicBezTo>
                <a:cubicBezTo>
                  <a:pt x="4459459" y="590470"/>
                  <a:pt x="4457364" y="590660"/>
                  <a:pt x="4455363" y="590660"/>
                </a:cubicBezTo>
                <a:cubicBezTo>
                  <a:pt x="4451839" y="590851"/>
                  <a:pt x="4448219" y="591041"/>
                  <a:pt x="4444695" y="591232"/>
                </a:cubicBezTo>
                <a:lnTo>
                  <a:pt x="4442124" y="591422"/>
                </a:lnTo>
                <a:cubicBezTo>
                  <a:pt x="4440028" y="591613"/>
                  <a:pt x="4438028" y="591708"/>
                  <a:pt x="4436027" y="591899"/>
                </a:cubicBezTo>
                <a:cubicBezTo>
                  <a:pt x="4434789" y="591994"/>
                  <a:pt x="4433456" y="592184"/>
                  <a:pt x="4432217" y="592280"/>
                </a:cubicBezTo>
                <a:cubicBezTo>
                  <a:pt x="4427265" y="592756"/>
                  <a:pt x="4422407" y="593232"/>
                  <a:pt x="4417549" y="593804"/>
                </a:cubicBezTo>
                <a:lnTo>
                  <a:pt x="4411072" y="594566"/>
                </a:lnTo>
                <a:cubicBezTo>
                  <a:pt x="4409358" y="594851"/>
                  <a:pt x="4407738" y="595137"/>
                  <a:pt x="4406119" y="595328"/>
                </a:cubicBezTo>
                <a:cubicBezTo>
                  <a:pt x="4400309" y="596185"/>
                  <a:pt x="4394499" y="597042"/>
                  <a:pt x="4388688" y="598090"/>
                </a:cubicBezTo>
                <a:lnTo>
                  <a:pt x="4386402" y="598471"/>
                </a:lnTo>
                <a:lnTo>
                  <a:pt x="4366357" y="602841"/>
                </a:lnTo>
                <a:lnTo>
                  <a:pt x="4365398" y="603043"/>
                </a:lnTo>
                <a:lnTo>
                  <a:pt x="4364404" y="603266"/>
                </a:lnTo>
                <a:lnTo>
                  <a:pt x="4351445" y="606091"/>
                </a:lnTo>
                <a:cubicBezTo>
                  <a:pt x="4350017" y="606472"/>
                  <a:pt x="4348493" y="606853"/>
                  <a:pt x="4347064" y="607234"/>
                </a:cubicBezTo>
                <a:cubicBezTo>
                  <a:pt x="4341730" y="608663"/>
                  <a:pt x="4336396" y="610187"/>
                  <a:pt x="4331157" y="611711"/>
                </a:cubicBezTo>
                <a:cubicBezTo>
                  <a:pt x="4329919" y="612092"/>
                  <a:pt x="4328585" y="612473"/>
                  <a:pt x="4327347" y="612854"/>
                </a:cubicBezTo>
                <a:cubicBezTo>
                  <a:pt x="4322013" y="614473"/>
                  <a:pt x="4316679" y="616187"/>
                  <a:pt x="4311345" y="617997"/>
                </a:cubicBezTo>
                <a:cubicBezTo>
                  <a:pt x="4303249" y="620759"/>
                  <a:pt x="4295534" y="623617"/>
                  <a:pt x="4287914" y="626665"/>
                </a:cubicBezTo>
                <a:lnTo>
                  <a:pt x="4285914" y="627522"/>
                </a:lnTo>
                <a:cubicBezTo>
                  <a:pt x="4278960" y="630284"/>
                  <a:pt x="4271817" y="633332"/>
                  <a:pt x="4264863" y="636476"/>
                </a:cubicBezTo>
                <a:lnTo>
                  <a:pt x="4262482" y="637523"/>
                </a:lnTo>
                <a:cubicBezTo>
                  <a:pt x="4255624" y="640667"/>
                  <a:pt x="4248861" y="643905"/>
                  <a:pt x="4242194" y="647334"/>
                </a:cubicBezTo>
                <a:lnTo>
                  <a:pt x="4239813" y="648572"/>
                </a:lnTo>
                <a:cubicBezTo>
                  <a:pt x="4233335" y="652001"/>
                  <a:pt x="4226573" y="655716"/>
                  <a:pt x="4219905" y="659431"/>
                </a:cubicBezTo>
                <a:cubicBezTo>
                  <a:pt x="4219429" y="659717"/>
                  <a:pt x="4218953" y="660002"/>
                  <a:pt x="4218476" y="660383"/>
                </a:cubicBezTo>
                <a:cubicBezTo>
                  <a:pt x="4211523" y="664384"/>
                  <a:pt x="4204665" y="668575"/>
                  <a:pt x="4197902" y="672956"/>
                </a:cubicBezTo>
                <a:lnTo>
                  <a:pt x="4196759" y="673623"/>
                </a:lnTo>
                <a:cubicBezTo>
                  <a:pt x="4187997" y="679243"/>
                  <a:pt x="4179424" y="685339"/>
                  <a:pt x="4170947" y="691530"/>
                </a:cubicBezTo>
                <a:cubicBezTo>
                  <a:pt x="4167899" y="693816"/>
                  <a:pt x="4164851" y="696007"/>
                  <a:pt x="4161803" y="698388"/>
                </a:cubicBezTo>
                <a:cubicBezTo>
                  <a:pt x="4159231" y="700388"/>
                  <a:pt x="4156755" y="702293"/>
                  <a:pt x="4154278" y="704294"/>
                </a:cubicBezTo>
                <a:cubicBezTo>
                  <a:pt x="4149325" y="708199"/>
                  <a:pt x="4144467" y="712199"/>
                  <a:pt x="4139705" y="716295"/>
                </a:cubicBezTo>
                <a:cubicBezTo>
                  <a:pt x="4138371" y="717438"/>
                  <a:pt x="4137038" y="718486"/>
                  <a:pt x="4135704" y="719629"/>
                </a:cubicBezTo>
                <a:cubicBezTo>
                  <a:pt x="4133037" y="721915"/>
                  <a:pt x="4130465" y="724010"/>
                  <a:pt x="4127798" y="726106"/>
                </a:cubicBezTo>
                <a:lnTo>
                  <a:pt x="4125989" y="727535"/>
                </a:lnTo>
                <a:cubicBezTo>
                  <a:pt x="4125322" y="728106"/>
                  <a:pt x="4124560" y="728582"/>
                  <a:pt x="4123798" y="729154"/>
                </a:cubicBezTo>
                <a:cubicBezTo>
                  <a:pt x="4121417" y="730964"/>
                  <a:pt x="4119035" y="732583"/>
                  <a:pt x="4116654" y="734297"/>
                </a:cubicBezTo>
                <a:cubicBezTo>
                  <a:pt x="4113892" y="736298"/>
                  <a:pt x="4111130" y="738298"/>
                  <a:pt x="4108272" y="740108"/>
                </a:cubicBezTo>
                <a:cubicBezTo>
                  <a:pt x="4105796" y="741727"/>
                  <a:pt x="4103224" y="743251"/>
                  <a:pt x="4100747" y="744775"/>
                </a:cubicBezTo>
                <a:cubicBezTo>
                  <a:pt x="4097795" y="746585"/>
                  <a:pt x="4094747" y="748394"/>
                  <a:pt x="4091699" y="750109"/>
                </a:cubicBezTo>
                <a:cubicBezTo>
                  <a:pt x="4089508" y="751347"/>
                  <a:pt x="4087222" y="752490"/>
                  <a:pt x="4085031" y="753633"/>
                </a:cubicBezTo>
                <a:cubicBezTo>
                  <a:pt x="4081412" y="755538"/>
                  <a:pt x="4077792" y="757348"/>
                  <a:pt x="4074077" y="759062"/>
                </a:cubicBezTo>
                <a:cubicBezTo>
                  <a:pt x="4072363" y="759920"/>
                  <a:pt x="4070744" y="760586"/>
                  <a:pt x="4069029" y="761348"/>
                </a:cubicBezTo>
                <a:cubicBezTo>
                  <a:pt x="4064552" y="763349"/>
                  <a:pt x="4060076" y="765158"/>
                  <a:pt x="4055599" y="766873"/>
                </a:cubicBezTo>
                <a:cubicBezTo>
                  <a:pt x="4054646" y="767254"/>
                  <a:pt x="4053599" y="767635"/>
                  <a:pt x="4052551" y="768016"/>
                </a:cubicBezTo>
                <a:cubicBezTo>
                  <a:pt x="4047312" y="769921"/>
                  <a:pt x="4041978" y="771635"/>
                  <a:pt x="4036549" y="773255"/>
                </a:cubicBezTo>
                <a:cubicBezTo>
                  <a:pt x="4036168" y="773350"/>
                  <a:pt x="4035787" y="773445"/>
                  <a:pt x="4035406" y="773540"/>
                </a:cubicBezTo>
                <a:cubicBezTo>
                  <a:pt x="3998734" y="784208"/>
                  <a:pt x="3960158" y="787066"/>
                  <a:pt x="3922058" y="781827"/>
                </a:cubicBezTo>
                <a:cubicBezTo>
                  <a:pt x="3921773" y="781827"/>
                  <a:pt x="3921582" y="781827"/>
                  <a:pt x="3921296" y="781827"/>
                </a:cubicBezTo>
                <a:cubicBezTo>
                  <a:pt x="3915867" y="781065"/>
                  <a:pt x="3910438" y="780017"/>
                  <a:pt x="3905009" y="778970"/>
                </a:cubicBezTo>
                <a:cubicBezTo>
                  <a:pt x="3903866" y="778684"/>
                  <a:pt x="3902723" y="778589"/>
                  <a:pt x="3901580" y="778303"/>
                </a:cubicBezTo>
                <a:cubicBezTo>
                  <a:pt x="3897484" y="777446"/>
                  <a:pt x="3893388" y="776303"/>
                  <a:pt x="3889292" y="775255"/>
                </a:cubicBezTo>
                <a:cubicBezTo>
                  <a:pt x="3886911" y="774683"/>
                  <a:pt x="3884625" y="774112"/>
                  <a:pt x="3882244" y="773445"/>
                </a:cubicBezTo>
                <a:cubicBezTo>
                  <a:pt x="3880148" y="772874"/>
                  <a:pt x="3878148" y="772112"/>
                  <a:pt x="3876053" y="771445"/>
                </a:cubicBezTo>
                <a:lnTo>
                  <a:pt x="3850265" y="761815"/>
                </a:lnTo>
                <a:lnTo>
                  <a:pt x="3844207" y="759101"/>
                </a:lnTo>
                <a:lnTo>
                  <a:pt x="3779448" y="718158"/>
                </a:lnTo>
                <a:cubicBezTo>
                  <a:pt x="3740080" y="684440"/>
                  <a:pt x="3711154" y="640125"/>
                  <a:pt x="3695694" y="589880"/>
                </a:cubicBezTo>
                <a:lnTo>
                  <a:pt x="3683210" y="512079"/>
                </a:lnTo>
                <a:lnTo>
                  <a:pt x="3682526" y="501313"/>
                </a:lnTo>
                <a:lnTo>
                  <a:pt x="3681552" y="481313"/>
                </a:lnTo>
                <a:lnTo>
                  <a:pt x="3681079" y="478537"/>
                </a:lnTo>
                <a:lnTo>
                  <a:pt x="3679597" y="455215"/>
                </a:lnTo>
                <a:cubicBezTo>
                  <a:pt x="3679502" y="454358"/>
                  <a:pt x="3679407" y="453500"/>
                  <a:pt x="3679312" y="452643"/>
                </a:cubicBezTo>
                <a:cubicBezTo>
                  <a:pt x="3678454" y="446071"/>
                  <a:pt x="3677407" y="439594"/>
                  <a:pt x="3676264" y="433117"/>
                </a:cubicBezTo>
                <a:cubicBezTo>
                  <a:pt x="3675883" y="431117"/>
                  <a:pt x="3675502" y="429212"/>
                  <a:pt x="3675216" y="427211"/>
                </a:cubicBezTo>
                <a:cubicBezTo>
                  <a:pt x="3674168" y="421592"/>
                  <a:pt x="3673025" y="415972"/>
                  <a:pt x="3671787" y="410352"/>
                </a:cubicBezTo>
                <a:cubicBezTo>
                  <a:pt x="3671120" y="407304"/>
                  <a:pt x="3670358" y="404161"/>
                  <a:pt x="3669596" y="401113"/>
                </a:cubicBezTo>
                <a:cubicBezTo>
                  <a:pt x="3668453" y="396446"/>
                  <a:pt x="3667405" y="391778"/>
                  <a:pt x="3666167" y="387206"/>
                </a:cubicBezTo>
                <a:cubicBezTo>
                  <a:pt x="3664834" y="382253"/>
                  <a:pt x="3663405" y="377396"/>
                  <a:pt x="3661881" y="372443"/>
                </a:cubicBezTo>
                <a:cubicBezTo>
                  <a:pt x="3661024" y="369585"/>
                  <a:pt x="3660262" y="366728"/>
                  <a:pt x="3659309" y="363965"/>
                </a:cubicBezTo>
                <a:cubicBezTo>
                  <a:pt x="3656738" y="355869"/>
                  <a:pt x="3653975" y="347773"/>
                  <a:pt x="3650927" y="339867"/>
                </a:cubicBezTo>
                <a:cubicBezTo>
                  <a:pt x="3647974" y="331961"/>
                  <a:pt x="3644736" y="324056"/>
                  <a:pt x="3641402" y="316245"/>
                </a:cubicBezTo>
                <a:cubicBezTo>
                  <a:pt x="3640831" y="314816"/>
                  <a:pt x="3640164" y="313483"/>
                  <a:pt x="3639497" y="312054"/>
                </a:cubicBezTo>
                <a:cubicBezTo>
                  <a:pt x="3636735" y="305768"/>
                  <a:pt x="3633782" y="299481"/>
                  <a:pt x="3630734" y="293195"/>
                </a:cubicBezTo>
                <a:cubicBezTo>
                  <a:pt x="3629782" y="291194"/>
                  <a:pt x="3628734" y="289289"/>
                  <a:pt x="3627781" y="287289"/>
                </a:cubicBezTo>
                <a:cubicBezTo>
                  <a:pt x="3625019" y="281765"/>
                  <a:pt x="3622162" y="276335"/>
                  <a:pt x="3619114" y="270906"/>
                </a:cubicBezTo>
                <a:cubicBezTo>
                  <a:pt x="3617780" y="268525"/>
                  <a:pt x="3616447" y="266144"/>
                  <a:pt x="3615113" y="263858"/>
                </a:cubicBezTo>
                <a:cubicBezTo>
                  <a:pt x="3612351" y="259000"/>
                  <a:pt x="3609493" y="254237"/>
                  <a:pt x="3606636" y="249570"/>
                </a:cubicBezTo>
                <a:cubicBezTo>
                  <a:pt x="3604921" y="246808"/>
                  <a:pt x="3603207" y="244046"/>
                  <a:pt x="3601492" y="241283"/>
                </a:cubicBezTo>
                <a:cubicBezTo>
                  <a:pt x="3598921" y="237283"/>
                  <a:pt x="3596254" y="233282"/>
                  <a:pt x="3593587" y="229377"/>
                </a:cubicBezTo>
                <a:cubicBezTo>
                  <a:pt x="3591396" y="226139"/>
                  <a:pt x="3589110" y="222805"/>
                  <a:pt x="3586824" y="219566"/>
                </a:cubicBezTo>
                <a:cubicBezTo>
                  <a:pt x="3584824" y="216709"/>
                  <a:pt x="3582728" y="214042"/>
                  <a:pt x="3580633" y="211184"/>
                </a:cubicBezTo>
                <a:cubicBezTo>
                  <a:pt x="3572917" y="200802"/>
                  <a:pt x="3564821" y="190515"/>
                  <a:pt x="3556249" y="180704"/>
                </a:cubicBezTo>
                <a:lnTo>
                  <a:pt x="3555106" y="179371"/>
                </a:lnTo>
                <a:cubicBezTo>
                  <a:pt x="3549772" y="173275"/>
                  <a:pt x="3544247" y="167274"/>
                  <a:pt x="3538627" y="161369"/>
                </a:cubicBezTo>
                <a:cubicBezTo>
                  <a:pt x="3538246" y="160892"/>
                  <a:pt x="3537865" y="160511"/>
                  <a:pt x="3537484" y="160035"/>
                </a:cubicBezTo>
                <a:lnTo>
                  <a:pt x="3537389" y="160035"/>
                </a:lnTo>
                <a:cubicBezTo>
                  <a:pt x="3531865" y="154415"/>
                  <a:pt x="3526340" y="148891"/>
                  <a:pt x="3520530" y="143366"/>
                </a:cubicBezTo>
                <a:lnTo>
                  <a:pt x="3518434" y="141366"/>
                </a:lnTo>
                <a:cubicBezTo>
                  <a:pt x="3512910" y="136127"/>
                  <a:pt x="3507195" y="131079"/>
                  <a:pt x="3501384" y="126126"/>
                </a:cubicBezTo>
                <a:lnTo>
                  <a:pt x="3498527" y="123650"/>
                </a:lnTo>
                <a:cubicBezTo>
                  <a:pt x="3492907" y="118887"/>
                  <a:pt x="3487192" y="114220"/>
                  <a:pt x="3481477" y="109743"/>
                </a:cubicBezTo>
                <a:lnTo>
                  <a:pt x="3477763" y="106886"/>
                </a:lnTo>
                <a:cubicBezTo>
                  <a:pt x="3472048" y="102504"/>
                  <a:pt x="3466238" y="98218"/>
                  <a:pt x="3460332" y="94122"/>
                </a:cubicBezTo>
                <a:lnTo>
                  <a:pt x="3456141" y="91265"/>
                </a:lnTo>
                <a:cubicBezTo>
                  <a:pt x="3450331" y="87264"/>
                  <a:pt x="3444425" y="83359"/>
                  <a:pt x="3438234" y="79549"/>
                </a:cubicBezTo>
                <a:lnTo>
                  <a:pt x="3433662" y="76787"/>
                </a:lnTo>
                <a:cubicBezTo>
                  <a:pt x="3427756" y="73167"/>
                  <a:pt x="3421756" y="69548"/>
                  <a:pt x="3415659" y="66214"/>
                </a:cubicBezTo>
                <a:lnTo>
                  <a:pt x="3410611" y="63452"/>
                </a:lnTo>
                <a:cubicBezTo>
                  <a:pt x="3404515" y="60118"/>
                  <a:pt x="3398324" y="56879"/>
                  <a:pt x="3392038" y="53736"/>
                </a:cubicBezTo>
                <a:lnTo>
                  <a:pt x="3386894" y="51260"/>
                </a:lnTo>
                <a:cubicBezTo>
                  <a:pt x="3380608" y="48212"/>
                  <a:pt x="3374321" y="45259"/>
                  <a:pt x="3367844" y="42497"/>
                </a:cubicBezTo>
                <a:lnTo>
                  <a:pt x="3362510" y="40306"/>
                </a:lnTo>
                <a:cubicBezTo>
                  <a:pt x="3356033" y="37544"/>
                  <a:pt x="3349556" y="34877"/>
                  <a:pt x="3342793" y="32400"/>
                </a:cubicBezTo>
                <a:lnTo>
                  <a:pt x="3338126" y="30781"/>
                </a:lnTo>
                <a:cubicBezTo>
                  <a:pt x="3331268" y="28304"/>
                  <a:pt x="3324315" y="25828"/>
                  <a:pt x="3316885" y="23542"/>
                </a:cubicBezTo>
                <a:lnTo>
                  <a:pt x="3314695" y="22875"/>
                </a:lnTo>
                <a:lnTo>
                  <a:pt x="3311128" y="22051"/>
                </a:lnTo>
                <a:lnTo>
                  <a:pt x="3306553" y="20684"/>
                </a:lnTo>
                <a:lnTo>
                  <a:pt x="3304838" y="20208"/>
                </a:lnTo>
                <a:cubicBezTo>
                  <a:pt x="3300457" y="18875"/>
                  <a:pt x="3296075" y="17636"/>
                  <a:pt x="3291599" y="16493"/>
                </a:cubicBezTo>
                <a:cubicBezTo>
                  <a:pt x="3288932" y="15731"/>
                  <a:pt x="3286265" y="15160"/>
                  <a:pt x="3283598" y="14493"/>
                </a:cubicBezTo>
                <a:lnTo>
                  <a:pt x="3281883" y="14112"/>
                </a:lnTo>
                <a:cubicBezTo>
                  <a:pt x="3277501" y="13064"/>
                  <a:pt x="3273311" y="12112"/>
                  <a:pt x="3268929" y="11159"/>
                </a:cubicBezTo>
                <a:cubicBezTo>
                  <a:pt x="3265691" y="10493"/>
                  <a:pt x="3262357" y="9921"/>
                  <a:pt x="3259118" y="9254"/>
                </a:cubicBezTo>
                <a:cubicBezTo>
                  <a:pt x="3258642" y="9254"/>
                  <a:pt x="3258261" y="9064"/>
                  <a:pt x="3257880" y="9064"/>
                </a:cubicBezTo>
                <a:cubicBezTo>
                  <a:pt x="3253784" y="8302"/>
                  <a:pt x="3249689" y="7540"/>
                  <a:pt x="3245593" y="6873"/>
                </a:cubicBezTo>
                <a:lnTo>
                  <a:pt x="3245198" y="6816"/>
                </a:lnTo>
                <a:lnTo>
                  <a:pt x="3244209" y="6587"/>
                </a:lnTo>
                <a:lnTo>
                  <a:pt x="3238114" y="5540"/>
                </a:lnTo>
                <a:cubicBezTo>
                  <a:pt x="3234494" y="4968"/>
                  <a:pt x="3230779" y="4587"/>
                  <a:pt x="3227160" y="4206"/>
                </a:cubicBezTo>
                <a:lnTo>
                  <a:pt x="3218397" y="3158"/>
                </a:lnTo>
                <a:cubicBezTo>
                  <a:pt x="3215634" y="2777"/>
                  <a:pt x="3212777" y="2492"/>
                  <a:pt x="3209920" y="2206"/>
                </a:cubicBezTo>
                <a:cubicBezTo>
                  <a:pt x="3206872" y="1920"/>
                  <a:pt x="3203919" y="1730"/>
                  <a:pt x="3200871" y="1539"/>
                </a:cubicBezTo>
                <a:lnTo>
                  <a:pt x="3198175" y="1375"/>
                </a:lnTo>
                <a:lnTo>
                  <a:pt x="3194539" y="1063"/>
                </a:lnTo>
                <a:lnTo>
                  <a:pt x="3184726" y="593"/>
                </a:lnTo>
                <a:lnTo>
                  <a:pt x="3181249" y="396"/>
                </a:lnTo>
                <a:lnTo>
                  <a:pt x="3172599" y="207"/>
                </a:lnTo>
                <a:lnTo>
                  <a:pt x="3169774" y="110"/>
                </a:lnTo>
                <a:lnTo>
                  <a:pt x="3160986" y="167"/>
                </a:lnTo>
                <a:lnTo>
                  <a:pt x="3152198" y="110"/>
                </a:lnTo>
                <a:lnTo>
                  <a:pt x="3149373" y="207"/>
                </a:lnTo>
                <a:lnTo>
                  <a:pt x="3140723" y="396"/>
                </a:lnTo>
                <a:lnTo>
                  <a:pt x="3137247" y="592"/>
                </a:lnTo>
                <a:lnTo>
                  <a:pt x="3127433" y="1063"/>
                </a:lnTo>
                <a:lnTo>
                  <a:pt x="3123797" y="1375"/>
                </a:lnTo>
                <a:lnTo>
                  <a:pt x="3121101" y="1539"/>
                </a:lnTo>
                <a:cubicBezTo>
                  <a:pt x="3118053" y="1730"/>
                  <a:pt x="3115100" y="1920"/>
                  <a:pt x="3112052" y="2206"/>
                </a:cubicBezTo>
                <a:cubicBezTo>
                  <a:pt x="3109195" y="2492"/>
                  <a:pt x="3106338" y="2777"/>
                  <a:pt x="3103575" y="3158"/>
                </a:cubicBezTo>
                <a:lnTo>
                  <a:pt x="3094812" y="4206"/>
                </a:lnTo>
                <a:cubicBezTo>
                  <a:pt x="3091193" y="4587"/>
                  <a:pt x="3087478" y="4968"/>
                  <a:pt x="3083858" y="5540"/>
                </a:cubicBezTo>
                <a:lnTo>
                  <a:pt x="3077763" y="6587"/>
                </a:lnTo>
                <a:lnTo>
                  <a:pt x="3076774" y="6816"/>
                </a:lnTo>
                <a:lnTo>
                  <a:pt x="3076379" y="6873"/>
                </a:lnTo>
                <a:cubicBezTo>
                  <a:pt x="3072283" y="7540"/>
                  <a:pt x="3068188" y="8302"/>
                  <a:pt x="3064092" y="9064"/>
                </a:cubicBezTo>
                <a:cubicBezTo>
                  <a:pt x="3063711" y="9064"/>
                  <a:pt x="3063330" y="9254"/>
                  <a:pt x="3062854" y="9254"/>
                </a:cubicBezTo>
                <a:cubicBezTo>
                  <a:pt x="3059615" y="9921"/>
                  <a:pt x="3056281" y="10493"/>
                  <a:pt x="3053043" y="11159"/>
                </a:cubicBezTo>
                <a:cubicBezTo>
                  <a:pt x="3048661" y="12112"/>
                  <a:pt x="3044471" y="13064"/>
                  <a:pt x="3040089" y="14112"/>
                </a:cubicBezTo>
                <a:lnTo>
                  <a:pt x="3038374" y="14493"/>
                </a:lnTo>
                <a:cubicBezTo>
                  <a:pt x="3035707" y="15160"/>
                  <a:pt x="3033040" y="15731"/>
                  <a:pt x="3030373" y="16493"/>
                </a:cubicBezTo>
                <a:cubicBezTo>
                  <a:pt x="3025897" y="17636"/>
                  <a:pt x="3021515" y="18875"/>
                  <a:pt x="3017134" y="20208"/>
                </a:cubicBezTo>
                <a:lnTo>
                  <a:pt x="3015419" y="20684"/>
                </a:lnTo>
                <a:lnTo>
                  <a:pt x="3010845" y="22051"/>
                </a:lnTo>
                <a:lnTo>
                  <a:pt x="3007277" y="22875"/>
                </a:lnTo>
                <a:lnTo>
                  <a:pt x="3005087" y="23542"/>
                </a:lnTo>
                <a:cubicBezTo>
                  <a:pt x="2997657" y="25828"/>
                  <a:pt x="2990704" y="28304"/>
                  <a:pt x="2983846" y="30781"/>
                </a:cubicBezTo>
                <a:lnTo>
                  <a:pt x="2979179" y="32400"/>
                </a:lnTo>
                <a:cubicBezTo>
                  <a:pt x="2972416" y="34877"/>
                  <a:pt x="2965939" y="37544"/>
                  <a:pt x="2959462" y="40306"/>
                </a:cubicBezTo>
                <a:lnTo>
                  <a:pt x="2954128" y="42497"/>
                </a:lnTo>
                <a:cubicBezTo>
                  <a:pt x="2947651" y="45259"/>
                  <a:pt x="2941364" y="48212"/>
                  <a:pt x="2935078" y="51260"/>
                </a:cubicBezTo>
                <a:lnTo>
                  <a:pt x="2929934" y="53736"/>
                </a:lnTo>
                <a:cubicBezTo>
                  <a:pt x="2923648" y="56879"/>
                  <a:pt x="2917457" y="60118"/>
                  <a:pt x="2911361" y="63452"/>
                </a:cubicBezTo>
                <a:lnTo>
                  <a:pt x="2906313" y="66214"/>
                </a:lnTo>
                <a:cubicBezTo>
                  <a:pt x="2900216" y="69548"/>
                  <a:pt x="2894216" y="73167"/>
                  <a:pt x="2888310" y="76787"/>
                </a:cubicBezTo>
                <a:lnTo>
                  <a:pt x="2883738" y="79549"/>
                </a:lnTo>
                <a:cubicBezTo>
                  <a:pt x="2877547" y="83359"/>
                  <a:pt x="2871641" y="87264"/>
                  <a:pt x="2865831" y="91265"/>
                </a:cubicBezTo>
                <a:lnTo>
                  <a:pt x="2861640" y="94122"/>
                </a:lnTo>
                <a:cubicBezTo>
                  <a:pt x="2855734" y="98218"/>
                  <a:pt x="2849924" y="102504"/>
                  <a:pt x="2844209" y="106886"/>
                </a:cubicBezTo>
                <a:lnTo>
                  <a:pt x="2840495" y="109743"/>
                </a:lnTo>
                <a:cubicBezTo>
                  <a:pt x="2834780" y="114220"/>
                  <a:pt x="2829065" y="118887"/>
                  <a:pt x="2823445" y="123650"/>
                </a:cubicBezTo>
                <a:lnTo>
                  <a:pt x="2820588" y="126126"/>
                </a:lnTo>
                <a:cubicBezTo>
                  <a:pt x="2814777" y="131079"/>
                  <a:pt x="2809062" y="136127"/>
                  <a:pt x="2803538" y="141366"/>
                </a:cubicBezTo>
                <a:lnTo>
                  <a:pt x="2801442" y="143366"/>
                </a:lnTo>
                <a:cubicBezTo>
                  <a:pt x="2795632" y="148891"/>
                  <a:pt x="2790107" y="154415"/>
                  <a:pt x="2784583" y="160035"/>
                </a:cubicBezTo>
                <a:lnTo>
                  <a:pt x="2784488" y="160035"/>
                </a:lnTo>
                <a:cubicBezTo>
                  <a:pt x="2784107" y="160511"/>
                  <a:pt x="2783726" y="160892"/>
                  <a:pt x="2783345" y="161369"/>
                </a:cubicBezTo>
                <a:cubicBezTo>
                  <a:pt x="2777725" y="167274"/>
                  <a:pt x="2772200" y="173275"/>
                  <a:pt x="2766866" y="179371"/>
                </a:cubicBezTo>
                <a:lnTo>
                  <a:pt x="2765723" y="180704"/>
                </a:lnTo>
                <a:cubicBezTo>
                  <a:pt x="2757151" y="190515"/>
                  <a:pt x="2749055" y="200802"/>
                  <a:pt x="2741339" y="211184"/>
                </a:cubicBezTo>
                <a:cubicBezTo>
                  <a:pt x="2739244" y="214042"/>
                  <a:pt x="2737148" y="216709"/>
                  <a:pt x="2735148" y="219566"/>
                </a:cubicBezTo>
                <a:cubicBezTo>
                  <a:pt x="2732862" y="222805"/>
                  <a:pt x="2730576" y="226139"/>
                  <a:pt x="2728385" y="229377"/>
                </a:cubicBezTo>
                <a:cubicBezTo>
                  <a:pt x="2725718" y="233282"/>
                  <a:pt x="2723051" y="237283"/>
                  <a:pt x="2720480" y="241283"/>
                </a:cubicBezTo>
                <a:cubicBezTo>
                  <a:pt x="2718765" y="244046"/>
                  <a:pt x="2717051" y="246808"/>
                  <a:pt x="2715336" y="249570"/>
                </a:cubicBezTo>
                <a:cubicBezTo>
                  <a:pt x="2712479" y="254237"/>
                  <a:pt x="2709621" y="259000"/>
                  <a:pt x="2706859" y="263858"/>
                </a:cubicBezTo>
                <a:cubicBezTo>
                  <a:pt x="2705525" y="266144"/>
                  <a:pt x="2704192" y="268525"/>
                  <a:pt x="2702858" y="270906"/>
                </a:cubicBezTo>
                <a:cubicBezTo>
                  <a:pt x="2699810" y="276335"/>
                  <a:pt x="2696953" y="281765"/>
                  <a:pt x="2694191" y="287289"/>
                </a:cubicBezTo>
                <a:cubicBezTo>
                  <a:pt x="2693238" y="289289"/>
                  <a:pt x="2692190" y="291194"/>
                  <a:pt x="2691238" y="293195"/>
                </a:cubicBezTo>
                <a:cubicBezTo>
                  <a:pt x="2688190" y="299481"/>
                  <a:pt x="2685237" y="305768"/>
                  <a:pt x="2682475" y="312054"/>
                </a:cubicBezTo>
                <a:cubicBezTo>
                  <a:pt x="2681808" y="313483"/>
                  <a:pt x="2681141" y="314816"/>
                  <a:pt x="2680570" y="316245"/>
                </a:cubicBezTo>
                <a:cubicBezTo>
                  <a:pt x="2677236" y="324056"/>
                  <a:pt x="2673998" y="331961"/>
                  <a:pt x="2671045" y="339867"/>
                </a:cubicBezTo>
                <a:cubicBezTo>
                  <a:pt x="2667997" y="347773"/>
                  <a:pt x="2665234" y="355869"/>
                  <a:pt x="2662663" y="363965"/>
                </a:cubicBezTo>
                <a:cubicBezTo>
                  <a:pt x="2661710" y="366728"/>
                  <a:pt x="2660948" y="369585"/>
                  <a:pt x="2660091" y="372443"/>
                </a:cubicBezTo>
                <a:cubicBezTo>
                  <a:pt x="2658567" y="377396"/>
                  <a:pt x="2657138" y="382253"/>
                  <a:pt x="2655805" y="387206"/>
                </a:cubicBezTo>
                <a:cubicBezTo>
                  <a:pt x="2654567" y="391778"/>
                  <a:pt x="2653519" y="396446"/>
                  <a:pt x="2652376" y="401113"/>
                </a:cubicBezTo>
                <a:cubicBezTo>
                  <a:pt x="2651614" y="404161"/>
                  <a:pt x="2650852" y="407304"/>
                  <a:pt x="2650185" y="410352"/>
                </a:cubicBezTo>
                <a:cubicBezTo>
                  <a:pt x="2648947" y="415972"/>
                  <a:pt x="2647804" y="421592"/>
                  <a:pt x="2646756" y="427211"/>
                </a:cubicBezTo>
                <a:cubicBezTo>
                  <a:pt x="2646470" y="429212"/>
                  <a:pt x="2646089" y="431117"/>
                  <a:pt x="2645708" y="433117"/>
                </a:cubicBezTo>
                <a:cubicBezTo>
                  <a:pt x="2644565" y="439594"/>
                  <a:pt x="2643518" y="446071"/>
                  <a:pt x="2642660" y="452643"/>
                </a:cubicBezTo>
                <a:cubicBezTo>
                  <a:pt x="2642565" y="453500"/>
                  <a:pt x="2642470" y="454358"/>
                  <a:pt x="2642375" y="455215"/>
                </a:cubicBezTo>
                <a:lnTo>
                  <a:pt x="2640893" y="478537"/>
                </a:lnTo>
                <a:lnTo>
                  <a:pt x="2640420" y="481313"/>
                </a:lnTo>
                <a:lnTo>
                  <a:pt x="2639446" y="501313"/>
                </a:lnTo>
                <a:lnTo>
                  <a:pt x="2638762" y="512079"/>
                </a:lnTo>
                <a:lnTo>
                  <a:pt x="2626279" y="589880"/>
                </a:lnTo>
                <a:cubicBezTo>
                  <a:pt x="2610818" y="640125"/>
                  <a:pt x="2581892" y="684440"/>
                  <a:pt x="2542524" y="718158"/>
                </a:cubicBezTo>
                <a:lnTo>
                  <a:pt x="2477765" y="759101"/>
                </a:lnTo>
                <a:lnTo>
                  <a:pt x="2471708" y="761815"/>
                </a:lnTo>
                <a:lnTo>
                  <a:pt x="2445919" y="771445"/>
                </a:lnTo>
                <a:cubicBezTo>
                  <a:pt x="2443824" y="772112"/>
                  <a:pt x="2441824" y="772874"/>
                  <a:pt x="2439728" y="773445"/>
                </a:cubicBezTo>
                <a:cubicBezTo>
                  <a:pt x="2437347" y="774112"/>
                  <a:pt x="2435061" y="774683"/>
                  <a:pt x="2432680" y="775255"/>
                </a:cubicBezTo>
                <a:cubicBezTo>
                  <a:pt x="2428584" y="776303"/>
                  <a:pt x="2424488" y="777446"/>
                  <a:pt x="2420392" y="778303"/>
                </a:cubicBezTo>
                <a:cubicBezTo>
                  <a:pt x="2419249" y="778589"/>
                  <a:pt x="2418106" y="778684"/>
                  <a:pt x="2416963" y="778970"/>
                </a:cubicBezTo>
                <a:cubicBezTo>
                  <a:pt x="2411534" y="780017"/>
                  <a:pt x="2406105" y="781065"/>
                  <a:pt x="2400676" y="781827"/>
                </a:cubicBezTo>
                <a:cubicBezTo>
                  <a:pt x="2400390" y="781827"/>
                  <a:pt x="2400199" y="781827"/>
                  <a:pt x="2399914" y="781827"/>
                </a:cubicBezTo>
                <a:cubicBezTo>
                  <a:pt x="2361814" y="787066"/>
                  <a:pt x="2323238" y="784208"/>
                  <a:pt x="2286566" y="773540"/>
                </a:cubicBezTo>
                <a:cubicBezTo>
                  <a:pt x="2286185" y="773445"/>
                  <a:pt x="2285804" y="773350"/>
                  <a:pt x="2285423" y="773255"/>
                </a:cubicBezTo>
                <a:cubicBezTo>
                  <a:pt x="2279994" y="771635"/>
                  <a:pt x="2274660" y="769921"/>
                  <a:pt x="2269421" y="768016"/>
                </a:cubicBezTo>
                <a:cubicBezTo>
                  <a:pt x="2268373" y="767635"/>
                  <a:pt x="2267326" y="767254"/>
                  <a:pt x="2266373" y="766873"/>
                </a:cubicBezTo>
                <a:cubicBezTo>
                  <a:pt x="2261896" y="765158"/>
                  <a:pt x="2257420" y="763349"/>
                  <a:pt x="2252943" y="761348"/>
                </a:cubicBezTo>
                <a:cubicBezTo>
                  <a:pt x="2251228" y="760586"/>
                  <a:pt x="2249609" y="759920"/>
                  <a:pt x="2247895" y="759062"/>
                </a:cubicBezTo>
                <a:cubicBezTo>
                  <a:pt x="2244180" y="757348"/>
                  <a:pt x="2240560" y="755538"/>
                  <a:pt x="2236941" y="753633"/>
                </a:cubicBezTo>
                <a:cubicBezTo>
                  <a:pt x="2234750" y="752490"/>
                  <a:pt x="2232464" y="751347"/>
                  <a:pt x="2230273" y="750109"/>
                </a:cubicBezTo>
                <a:cubicBezTo>
                  <a:pt x="2227225" y="748394"/>
                  <a:pt x="2224177" y="746585"/>
                  <a:pt x="2221225" y="744775"/>
                </a:cubicBezTo>
                <a:cubicBezTo>
                  <a:pt x="2218748" y="743251"/>
                  <a:pt x="2216176" y="741727"/>
                  <a:pt x="2213700" y="740108"/>
                </a:cubicBezTo>
                <a:cubicBezTo>
                  <a:pt x="2210842" y="738298"/>
                  <a:pt x="2208080" y="736298"/>
                  <a:pt x="2205318" y="734297"/>
                </a:cubicBezTo>
                <a:cubicBezTo>
                  <a:pt x="2202937" y="732583"/>
                  <a:pt x="2200555" y="730964"/>
                  <a:pt x="2198174" y="729154"/>
                </a:cubicBezTo>
                <a:cubicBezTo>
                  <a:pt x="2197412" y="728582"/>
                  <a:pt x="2196650" y="728106"/>
                  <a:pt x="2195983" y="727535"/>
                </a:cubicBezTo>
                <a:lnTo>
                  <a:pt x="2194174" y="726106"/>
                </a:lnTo>
                <a:cubicBezTo>
                  <a:pt x="2191507" y="724010"/>
                  <a:pt x="2188935" y="721915"/>
                  <a:pt x="2186268" y="719629"/>
                </a:cubicBezTo>
                <a:cubicBezTo>
                  <a:pt x="2184934" y="718486"/>
                  <a:pt x="2183601" y="717438"/>
                  <a:pt x="2182267" y="716295"/>
                </a:cubicBezTo>
                <a:cubicBezTo>
                  <a:pt x="2177505" y="712199"/>
                  <a:pt x="2172647" y="708199"/>
                  <a:pt x="2167694" y="704294"/>
                </a:cubicBezTo>
                <a:cubicBezTo>
                  <a:pt x="2165217" y="702293"/>
                  <a:pt x="2162741" y="700388"/>
                  <a:pt x="2160169" y="698388"/>
                </a:cubicBezTo>
                <a:cubicBezTo>
                  <a:pt x="2157121" y="696007"/>
                  <a:pt x="2154073" y="693816"/>
                  <a:pt x="2151025" y="691530"/>
                </a:cubicBezTo>
                <a:cubicBezTo>
                  <a:pt x="2142548" y="685339"/>
                  <a:pt x="2133975" y="679243"/>
                  <a:pt x="2125213" y="673623"/>
                </a:cubicBezTo>
                <a:lnTo>
                  <a:pt x="2124070" y="672956"/>
                </a:lnTo>
                <a:cubicBezTo>
                  <a:pt x="2117307" y="668575"/>
                  <a:pt x="2110449" y="664384"/>
                  <a:pt x="2103496" y="660383"/>
                </a:cubicBezTo>
                <a:cubicBezTo>
                  <a:pt x="2103019" y="660002"/>
                  <a:pt x="2102543" y="659717"/>
                  <a:pt x="2102067" y="659431"/>
                </a:cubicBezTo>
                <a:cubicBezTo>
                  <a:pt x="2095399" y="655716"/>
                  <a:pt x="2088637" y="652001"/>
                  <a:pt x="2082159" y="648572"/>
                </a:cubicBezTo>
                <a:lnTo>
                  <a:pt x="2079778" y="647334"/>
                </a:lnTo>
                <a:cubicBezTo>
                  <a:pt x="2073111" y="643905"/>
                  <a:pt x="2066348" y="640667"/>
                  <a:pt x="2059490" y="637523"/>
                </a:cubicBezTo>
                <a:lnTo>
                  <a:pt x="2057109" y="636476"/>
                </a:lnTo>
                <a:cubicBezTo>
                  <a:pt x="2050155" y="633332"/>
                  <a:pt x="2043012" y="630284"/>
                  <a:pt x="2036058" y="627522"/>
                </a:cubicBezTo>
                <a:lnTo>
                  <a:pt x="2034058" y="626665"/>
                </a:lnTo>
                <a:cubicBezTo>
                  <a:pt x="2026438" y="623617"/>
                  <a:pt x="2018723" y="620759"/>
                  <a:pt x="2010627" y="617997"/>
                </a:cubicBezTo>
                <a:cubicBezTo>
                  <a:pt x="2005293" y="616187"/>
                  <a:pt x="1999959" y="614473"/>
                  <a:pt x="1994625" y="612854"/>
                </a:cubicBezTo>
                <a:cubicBezTo>
                  <a:pt x="1993387" y="612473"/>
                  <a:pt x="1992053" y="612092"/>
                  <a:pt x="1990815" y="611711"/>
                </a:cubicBezTo>
                <a:cubicBezTo>
                  <a:pt x="1985576" y="610187"/>
                  <a:pt x="1980242" y="608663"/>
                  <a:pt x="1974908" y="607234"/>
                </a:cubicBezTo>
                <a:cubicBezTo>
                  <a:pt x="1973479" y="606853"/>
                  <a:pt x="1971955" y="606472"/>
                  <a:pt x="1970527" y="606091"/>
                </a:cubicBezTo>
                <a:lnTo>
                  <a:pt x="1957569" y="603267"/>
                </a:lnTo>
                <a:lnTo>
                  <a:pt x="1956574" y="603043"/>
                </a:lnTo>
                <a:lnTo>
                  <a:pt x="1955614" y="602840"/>
                </a:lnTo>
                <a:lnTo>
                  <a:pt x="1935570" y="598471"/>
                </a:lnTo>
                <a:lnTo>
                  <a:pt x="1933284" y="598090"/>
                </a:lnTo>
                <a:cubicBezTo>
                  <a:pt x="1927473" y="597042"/>
                  <a:pt x="1921663" y="596185"/>
                  <a:pt x="1915853" y="595328"/>
                </a:cubicBezTo>
                <a:cubicBezTo>
                  <a:pt x="1914234" y="595137"/>
                  <a:pt x="1912614" y="594851"/>
                  <a:pt x="1910900" y="594566"/>
                </a:cubicBezTo>
                <a:lnTo>
                  <a:pt x="1904423" y="593804"/>
                </a:lnTo>
                <a:cubicBezTo>
                  <a:pt x="1899565" y="593232"/>
                  <a:pt x="1894707" y="592756"/>
                  <a:pt x="1889755" y="592280"/>
                </a:cubicBezTo>
                <a:cubicBezTo>
                  <a:pt x="1888516" y="592184"/>
                  <a:pt x="1887183" y="591994"/>
                  <a:pt x="1885945" y="591899"/>
                </a:cubicBezTo>
                <a:cubicBezTo>
                  <a:pt x="1883944" y="591708"/>
                  <a:pt x="1881944" y="591613"/>
                  <a:pt x="1879848" y="591422"/>
                </a:cubicBezTo>
                <a:lnTo>
                  <a:pt x="1877277" y="591232"/>
                </a:lnTo>
                <a:cubicBezTo>
                  <a:pt x="1873753" y="591041"/>
                  <a:pt x="1870133" y="590851"/>
                  <a:pt x="1866609" y="590660"/>
                </a:cubicBezTo>
                <a:cubicBezTo>
                  <a:pt x="1864608" y="590660"/>
                  <a:pt x="1862513" y="590470"/>
                  <a:pt x="1860513" y="590375"/>
                </a:cubicBezTo>
                <a:cubicBezTo>
                  <a:pt x="1857274" y="590279"/>
                  <a:pt x="1853940" y="590184"/>
                  <a:pt x="1850512" y="590184"/>
                </a:cubicBezTo>
                <a:lnTo>
                  <a:pt x="1849273" y="590184"/>
                </a:lnTo>
                <a:lnTo>
                  <a:pt x="1847513" y="590184"/>
                </a:lnTo>
                <a:lnTo>
                  <a:pt x="1841417" y="589994"/>
                </a:lnTo>
                <a:cubicBezTo>
                  <a:pt x="1839703" y="589994"/>
                  <a:pt x="1837988" y="590089"/>
                  <a:pt x="1836274" y="590184"/>
                </a:cubicBezTo>
                <a:lnTo>
                  <a:pt x="1835557" y="590184"/>
                </a:lnTo>
                <a:lnTo>
                  <a:pt x="1833035" y="590184"/>
                </a:lnTo>
                <a:cubicBezTo>
                  <a:pt x="1829321" y="590184"/>
                  <a:pt x="1825701" y="590279"/>
                  <a:pt x="1822177" y="590375"/>
                </a:cubicBezTo>
                <a:cubicBezTo>
                  <a:pt x="1817510" y="590565"/>
                  <a:pt x="1812747" y="590851"/>
                  <a:pt x="1807985" y="591137"/>
                </a:cubicBezTo>
                <a:cubicBezTo>
                  <a:pt x="1804270" y="591422"/>
                  <a:pt x="1800650" y="591613"/>
                  <a:pt x="1796936" y="591899"/>
                </a:cubicBezTo>
                <a:cubicBezTo>
                  <a:pt x="1792649" y="592280"/>
                  <a:pt x="1788553" y="592756"/>
                  <a:pt x="1784363" y="593232"/>
                </a:cubicBezTo>
                <a:cubicBezTo>
                  <a:pt x="1779981" y="593708"/>
                  <a:pt x="1775599" y="594185"/>
                  <a:pt x="1771218" y="594756"/>
                </a:cubicBezTo>
                <a:cubicBezTo>
                  <a:pt x="1770266" y="594851"/>
                  <a:pt x="1769218" y="595042"/>
                  <a:pt x="1768170" y="595232"/>
                </a:cubicBezTo>
                <a:lnTo>
                  <a:pt x="1765335" y="595822"/>
                </a:lnTo>
                <a:lnTo>
                  <a:pt x="1763548" y="596090"/>
                </a:lnTo>
                <a:cubicBezTo>
                  <a:pt x="1758119" y="596947"/>
                  <a:pt x="1752690" y="597804"/>
                  <a:pt x="1747261" y="598852"/>
                </a:cubicBezTo>
                <a:cubicBezTo>
                  <a:pt x="1744594" y="599328"/>
                  <a:pt x="1742022" y="599804"/>
                  <a:pt x="1739355" y="600376"/>
                </a:cubicBezTo>
                <a:cubicBezTo>
                  <a:pt x="1734592" y="601328"/>
                  <a:pt x="1729830" y="602376"/>
                  <a:pt x="1725067" y="603519"/>
                </a:cubicBezTo>
                <a:cubicBezTo>
                  <a:pt x="1721638" y="604281"/>
                  <a:pt x="1718114" y="605138"/>
                  <a:pt x="1714685" y="605996"/>
                </a:cubicBezTo>
                <a:lnTo>
                  <a:pt x="1708493" y="607651"/>
                </a:lnTo>
                <a:lnTo>
                  <a:pt x="1702257" y="608948"/>
                </a:lnTo>
                <a:lnTo>
                  <a:pt x="1691243" y="612527"/>
                </a:lnTo>
                <a:lnTo>
                  <a:pt x="1690111" y="612854"/>
                </a:lnTo>
                <a:cubicBezTo>
                  <a:pt x="1688587" y="613330"/>
                  <a:pt x="1687063" y="613806"/>
                  <a:pt x="1685443" y="614282"/>
                </a:cubicBezTo>
                <a:lnTo>
                  <a:pt x="1672647" y="618570"/>
                </a:lnTo>
                <a:lnTo>
                  <a:pt x="1660633" y="622474"/>
                </a:lnTo>
                <a:cubicBezTo>
                  <a:pt x="1659204" y="623045"/>
                  <a:pt x="1657775" y="623522"/>
                  <a:pt x="1656347" y="624093"/>
                </a:cubicBezTo>
                <a:cubicBezTo>
                  <a:pt x="1650632" y="626284"/>
                  <a:pt x="1644917" y="628570"/>
                  <a:pt x="1639297" y="630951"/>
                </a:cubicBezTo>
                <a:cubicBezTo>
                  <a:pt x="1637487" y="631713"/>
                  <a:pt x="1635582" y="632570"/>
                  <a:pt x="1633772" y="633332"/>
                </a:cubicBezTo>
                <a:cubicBezTo>
                  <a:pt x="1628534" y="635618"/>
                  <a:pt x="1623295" y="638000"/>
                  <a:pt x="1618056" y="640476"/>
                </a:cubicBezTo>
                <a:cubicBezTo>
                  <a:pt x="1615865" y="641524"/>
                  <a:pt x="1613579" y="642667"/>
                  <a:pt x="1611389" y="643715"/>
                </a:cubicBezTo>
                <a:cubicBezTo>
                  <a:pt x="1606531" y="646096"/>
                  <a:pt x="1601768" y="648477"/>
                  <a:pt x="1597006" y="651049"/>
                </a:cubicBezTo>
                <a:cubicBezTo>
                  <a:pt x="1594434" y="652382"/>
                  <a:pt x="1591958" y="653811"/>
                  <a:pt x="1589386" y="655240"/>
                </a:cubicBezTo>
                <a:cubicBezTo>
                  <a:pt x="1585195" y="657621"/>
                  <a:pt x="1580909" y="660002"/>
                  <a:pt x="1576718" y="662479"/>
                </a:cubicBezTo>
                <a:cubicBezTo>
                  <a:pt x="1573670" y="664289"/>
                  <a:pt x="1570622" y="666194"/>
                  <a:pt x="1567574" y="668099"/>
                </a:cubicBezTo>
                <a:cubicBezTo>
                  <a:pt x="1563668" y="670480"/>
                  <a:pt x="1559763" y="672956"/>
                  <a:pt x="1555953" y="675433"/>
                </a:cubicBezTo>
                <a:cubicBezTo>
                  <a:pt x="1554239" y="676576"/>
                  <a:pt x="1552524" y="677719"/>
                  <a:pt x="1550810" y="678862"/>
                </a:cubicBezTo>
                <a:cubicBezTo>
                  <a:pt x="1546047" y="682005"/>
                  <a:pt x="1541380" y="685244"/>
                  <a:pt x="1536808" y="688577"/>
                </a:cubicBezTo>
                <a:cubicBezTo>
                  <a:pt x="1535570" y="689530"/>
                  <a:pt x="1534427" y="690387"/>
                  <a:pt x="1533188" y="691244"/>
                </a:cubicBezTo>
                <a:cubicBezTo>
                  <a:pt x="1520996" y="700103"/>
                  <a:pt x="1509185" y="709628"/>
                  <a:pt x="1497755" y="719629"/>
                </a:cubicBezTo>
                <a:cubicBezTo>
                  <a:pt x="1419746" y="788018"/>
                  <a:pt x="1307922" y="804782"/>
                  <a:pt x="1212958" y="762301"/>
                </a:cubicBezTo>
                <a:lnTo>
                  <a:pt x="1208862" y="760491"/>
                </a:lnTo>
                <a:cubicBezTo>
                  <a:pt x="1208672" y="760491"/>
                  <a:pt x="1208576" y="760301"/>
                  <a:pt x="1208386" y="760301"/>
                </a:cubicBezTo>
                <a:cubicBezTo>
                  <a:pt x="1208291" y="760205"/>
                  <a:pt x="1208195" y="760205"/>
                  <a:pt x="1208100" y="760205"/>
                </a:cubicBezTo>
                <a:cubicBezTo>
                  <a:pt x="1124756" y="722963"/>
                  <a:pt x="1067321" y="648287"/>
                  <a:pt x="1050366" y="559228"/>
                </a:cubicBezTo>
                <a:cubicBezTo>
                  <a:pt x="1047413" y="543416"/>
                  <a:pt x="1045508" y="527224"/>
                  <a:pt x="1045127" y="510650"/>
                </a:cubicBezTo>
                <a:cubicBezTo>
                  <a:pt x="1045127" y="509317"/>
                  <a:pt x="1044937" y="507888"/>
                  <a:pt x="1044937" y="506555"/>
                </a:cubicBezTo>
                <a:cubicBezTo>
                  <a:pt x="1044746" y="498839"/>
                  <a:pt x="1044365" y="491029"/>
                  <a:pt x="1043794" y="483218"/>
                </a:cubicBezTo>
                <a:cubicBezTo>
                  <a:pt x="1043413" y="477408"/>
                  <a:pt x="1042841" y="471598"/>
                  <a:pt x="1042175" y="465788"/>
                </a:cubicBezTo>
                <a:cubicBezTo>
                  <a:pt x="1041984" y="463883"/>
                  <a:pt x="1041794" y="462073"/>
                  <a:pt x="1041603" y="460168"/>
                </a:cubicBezTo>
                <a:cubicBezTo>
                  <a:pt x="1040936" y="454167"/>
                  <a:pt x="1040079" y="448262"/>
                  <a:pt x="1039127" y="442356"/>
                </a:cubicBezTo>
                <a:cubicBezTo>
                  <a:pt x="1038841" y="440546"/>
                  <a:pt x="1038650" y="438641"/>
                  <a:pt x="1038365" y="436832"/>
                </a:cubicBezTo>
                <a:cubicBezTo>
                  <a:pt x="1037603" y="432260"/>
                  <a:pt x="1036650" y="427688"/>
                  <a:pt x="1035793" y="423116"/>
                </a:cubicBezTo>
                <a:cubicBezTo>
                  <a:pt x="1016267" y="323198"/>
                  <a:pt x="967213" y="229949"/>
                  <a:pt x="894061" y="155939"/>
                </a:cubicBezTo>
                <a:lnTo>
                  <a:pt x="892727" y="154606"/>
                </a:lnTo>
                <a:cubicBezTo>
                  <a:pt x="888155" y="150034"/>
                  <a:pt x="883107" y="145271"/>
                  <a:pt x="878059" y="140509"/>
                </a:cubicBezTo>
                <a:lnTo>
                  <a:pt x="876154" y="138699"/>
                </a:lnTo>
                <a:cubicBezTo>
                  <a:pt x="871677" y="134508"/>
                  <a:pt x="866915" y="130412"/>
                  <a:pt x="862247" y="126317"/>
                </a:cubicBezTo>
                <a:lnTo>
                  <a:pt x="858723" y="123269"/>
                </a:lnTo>
                <a:cubicBezTo>
                  <a:pt x="854437" y="119649"/>
                  <a:pt x="850055" y="116220"/>
                  <a:pt x="845769" y="112791"/>
                </a:cubicBezTo>
                <a:lnTo>
                  <a:pt x="840435" y="108600"/>
                </a:lnTo>
                <a:cubicBezTo>
                  <a:pt x="836530" y="105552"/>
                  <a:pt x="832529" y="102695"/>
                  <a:pt x="828624" y="99837"/>
                </a:cubicBezTo>
                <a:lnTo>
                  <a:pt x="826719" y="98408"/>
                </a:lnTo>
                <a:cubicBezTo>
                  <a:pt x="824909" y="97170"/>
                  <a:pt x="823195" y="95932"/>
                  <a:pt x="821480" y="94694"/>
                </a:cubicBezTo>
                <a:cubicBezTo>
                  <a:pt x="817956" y="92217"/>
                  <a:pt x="814337" y="89741"/>
                  <a:pt x="810717" y="87359"/>
                </a:cubicBezTo>
                <a:cubicBezTo>
                  <a:pt x="807288" y="85073"/>
                  <a:pt x="804716" y="83359"/>
                  <a:pt x="802049" y="81644"/>
                </a:cubicBezTo>
                <a:cubicBezTo>
                  <a:pt x="798906" y="79644"/>
                  <a:pt x="795572" y="77549"/>
                  <a:pt x="792143" y="75548"/>
                </a:cubicBezTo>
                <a:lnTo>
                  <a:pt x="791000" y="74882"/>
                </a:lnTo>
                <a:cubicBezTo>
                  <a:pt x="788143" y="73072"/>
                  <a:pt x="785190" y="71357"/>
                  <a:pt x="782237" y="69643"/>
                </a:cubicBezTo>
                <a:cubicBezTo>
                  <a:pt x="779380" y="68024"/>
                  <a:pt x="776427" y="66404"/>
                  <a:pt x="773474" y="64785"/>
                </a:cubicBezTo>
                <a:lnTo>
                  <a:pt x="772236" y="64118"/>
                </a:lnTo>
                <a:cubicBezTo>
                  <a:pt x="768712" y="62213"/>
                  <a:pt x="765283" y="60308"/>
                  <a:pt x="761759" y="58499"/>
                </a:cubicBezTo>
                <a:cubicBezTo>
                  <a:pt x="759473" y="57260"/>
                  <a:pt x="757187" y="56117"/>
                  <a:pt x="754805" y="54974"/>
                </a:cubicBezTo>
                <a:lnTo>
                  <a:pt x="752900" y="54022"/>
                </a:lnTo>
                <a:cubicBezTo>
                  <a:pt x="748995" y="52022"/>
                  <a:pt x="744995" y="50117"/>
                  <a:pt x="740994" y="48212"/>
                </a:cubicBezTo>
                <a:cubicBezTo>
                  <a:pt x="738803" y="47164"/>
                  <a:pt x="736517" y="46116"/>
                  <a:pt x="734327" y="45164"/>
                </a:cubicBezTo>
                <a:lnTo>
                  <a:pt x="732422" y="44306"/>
                </a:lnTo>
                <a:cubicBezTo>
                  <a:pt x="728135" y="42401"/>
                  <a:pt x="723944" y="40496"/>
                  <a:pt x="719658" y="38782"/>
                </a:cubicBezTo>
                <a:cubicBezTo>
                  <a:pt x="717658" y="37925"/>
                  <a:pt x="715562" y="37163"/>
                  <a:pt x="713467" y="36305"/>
                </a:cubicBezTo>
                <a:lnTo>
                  <a:pt x="711181" y="35448"/>
                </a:lnTo>
                <a:cubicBezTo>
                  <a:pt x="706799" y="33734"/>
                  <a:pt x="702418" y="32114"/>
                  <a:pt x="698036" y="30495"/>
                </a:cubicBezTo>
                <a:cubicBezTo>
                  <a:pt x="695846" y="29733"/>
                  <a:pt x="693560" y="28971"/>
                  <a:pt x="691369" y="28209"/>
                </a:cubicBezTo>
                <a:lnTo>
                  <a:pt x="689273" y="27447"/>
                </a:lnTo>
                <a:cubicBezTo>
                  <a:pt x="684892" y="25923"/>
                  <a:pt x="680510" y="24494"/>
                  <a:pt x="676034" y="23066"/>
                </a:cubicBezTo>
                <a:cubicBezTo>
                  <a:pt x="673652" y="22304"/>
                  <a:pt x="671176" y="21542"/>
                  <a:pt x="668699" y="20875"/>
                </a:cubicBezTo>
                <a:lnTo>
                  <a:pt x="666985" y="20399"/>
                </a:lnTo>
                <a:cubicBezTo>
                  <a:pt x="662603" y="19065"/>
                  <a:pt x="658222" y="17827"/>
                  <a:pt x="653745" y="16684"/>
                </a:cubicBezTo>
                <a:cubicBezTo>
                  <a:pt x="651078" y="15922"/>
                  <a:pt x="648411" y="15350"/>
                  <a:pt x="645744" y="14684"/>
                </a:cubicBezTo>
                <a:lnTo>
                  <a:pt x="644030" y="14303"/>
                </a:lnTo>
                <a:cubicBezTo>
                  <a:pt x="639648" y="13255"/>
                  <a:pt x="635362" y="12302"/>
                  <a:pt x="631075" y="11350"/>
                </a:cubicBezTo>
                <a:cubicBezTo>
                  <a:pt x="627837" y="10683"/>
                  <a:pt x="624694" y="10016"/>
                  <a:pt x="621455" y="9445"/>
                </a:cubicBezTo>
                <a:cubicBezTo>
                  <a:pt x="616312" y="8492"/>
                  <a:pt x="612216" y="7635"/>
                  <a:pt x="608025" y="6968"/>
                </a:cubicBezTo>
                <a:cubicBezTo>
                  <a:pt x="604310" y="6302"/>
                  <a:pt x="600405" y="5825"/>
                  <a:pt x="596595" y="5254"/>
                </a:cubicBezTo>
                <a:cubicBezTo>
                  <a:pt x="592214" y="4587"/>
                  <a:pt x="588499" y="4111"/>
                  <a:pt x="584784" y="3635"/>
                </a:cubicBezTo>
                <a:cubicBezTo>
                  <a:pt x="580593" y="3158"/>
                  <a:pt x="576402" y="2777"/>
                  <a:pt x="572211" y="2396"/>
                </a:cubicBezTo>
                <a:lnTo>
                  <a:pt x="561162" y="1444"/>
                </a:lnTo>
                <a:cubicBezTo>
                  <a:pt x="555638" y="1063"/>
                  <a:pt x="550113" y="777"/>
                  <a:pt x="544589" y="587"/>
                </a:cubicBezTo>
                <a:lnTo>
                  <a:pt x="540017" y="396"/>
                </a:lnTo>
                <a:cubicBezTo>
                  <a:pt x="537635" y="301"/>
                  <a:pt x="535159" y="110"/>
                  <a:pt x="532778" y="110"/>
                </a:cubicBezTo>
                <a:cubicBezTo>
                  <a:pt x="526777" y="-80"/>
                  <a:pt x="520776" y="15"/>
                  <a:pt x="514775" y="110"/>
                </a:cubicBezTo>
                <a:lnTo>
                  <a:pt x="511251" y="110"/>
                </a:lnTo>
                <a:cubicBezTo>
                  <a:pt x="509346" y="206"/>
                  <a:pt x="507536" y="206"/>
                  <a:pt x="505631" y="206"/>
                </a:cubicBezTo>
                <a:cubicBezTo>
                  <a:pt x="497345" y="491"/>
                  <a:pt x="489058" y="968"/>
                  <a:pt x="480771" y="1634"/>
                </a:cubicBezTo>
                <a:cubicBezTo>
                  <a:pt x="480104" y="1730"/>
                  <a:pt x="479533" y="1730"/>
                  <a:pt x="478866" y="1730"/>
                </a:cubicBezTo>
                <a:cubicBezTo>
                  <a:pt x="463150" y="3063"/>
                  <a:pt x="447529" y="5254"/>
                  <a:pt x="432098" y="8016"/>
                </a:cubicBezTo>
                <a:cubicBezTo>
                  <a:pt x="425907" y="9159"/>
                  <a:pt x="419811" y="10302"/>
                  <a:pt x="413715" y="11636"/>
                </a:cubicBezTo>
                <a:cubicBezTo>
                  <a:pt x="408572" y="12779"/>
                  <a:pt x="403428" y="13826"/>
                  <a:pt x="398380" y="15065"/>
                </a:cubicBezTo>
                <a:cubicBezTo>
                  <a:pt x="393713" y="16208"/>
                  <a:pt x="389141" y="17541"/>
                  <a:pt x="384473" y="18779"/>
                </a:cubicBezTo>
                <a:cubicBezTo>
                  <a:pt x="343135" y="30114"/>
                  <a:pt x="303320" y="46307"/>
                  <a:pt x="265887" y="67452"/>
                </a:cubicBezTo>
                <a:cubicBezTo>
                  <a:pt x="265792" y="67547"/>
                  <a:pt x="265697" y="67547"/>
                  <a:pt x="265697" y="67547"/>
                </a:cubicBezTo>
                <a:cubicBezTo>
                  <a:pt x="257981" y="71834"/>
                  <a:pt x="250457" y="76406"/>
                  <a:pt x="243027" y="81168"/>
                </a:cubicBezTo>
                <a:cubicBezTo>
                  <a:pt x="241217" y="82311"/>
                  <a:pt x="239503" y="83454"/>
                  <a:pt x="237788" y="84597"/>
                </a:cubicBezTo>
                <a:cubicBezTo>
                  <a:pt x="232073" y="88312"/>
                  <a:pt x="226454" y="92122"/>
                  <a:pt x="220929" y="96027"/>
                </a:cubicBezTo>
                <a:cubicBezTo>
                  <a:pt x="218262" y="97837"/>
                  <a:pt x="215595" y="99837"/>
                  <a:pt x="213023" y="101742"/>
                </a:cubicBezTo>
                <a:cubicBezTo>
                  <a:pt x="208356" y="105171"/>
                  <a:pt x="203784" y="108600"/>
                  <a:pt x="199307" y="112124"/>
                </a:cubicBezTo>
                <a:cubicBezTo>
                  <a:pt x="196354" y="114410"/>
                  <a:pt x="193402" y="116887"/>
                  <a:pt x="190449" y="119268"/>
                </a:cubicBezTo>
                <a:cubicBezTo>
                  <a:pt x="186544" y="122602"/>
                  <a:pt x="182639" y="125840"/>
                  <a:pt x="178733" y="129269"/>
                </a:cubicBezTo>
                <a:cubicBezTo>
                  <a:pt x="175495" y="132032"/>
                  <a:pt x="172352" y="134889"/>
                  <a:pt x="169208" y="137747"/>
                </a:cubicBezTo>
                <a:cubicBezTo>
                  <a:pt x="165589" y="141080"/>
                  <a:pt x="161969" y="144509"/>
                  <a:pt x="158350" y="148034"/>
                </a:cubicBezTo>
                <a:cubicBezTo>
                  <a:pt x="155397" y="150891"/>
                  <a:pt x="152444" y="153749"/>
                  <a:pt x="149587" y="156701"/>
                </a:cubicBezTo>
                <a:cubicBezTo>
                  <a:pt x="145872" y="160511"/>
                  <a:pt x="142253" y="164417"/>
                  <a:pt x="138633" y="168322"/>
                </a:cubicBezTo>
                <a:cubicBezTo>
                  <a:pt x="136157" y="170989"/>
                  <a:pt x="133680" y="173656"/>
                  <a:pt x="131299" y="176323"/>
                </a:cubicBezTo>
                <a:cubicBezTo>
                  <a:pt x="126822" y="181276"/>
                  <a:pt x="122536" y="186419"/>
                  <a:pt x="118345" y="191563"/>
                </a:cubicBezTo>
                <a:cubicBezTo>
                  <a:pt x="116916" y="193373"/>
                  <a:pt x="115487" y="195087"/>
                  <a:pt x="114059" y="196802"/>
                </a:cubicBezTo>
                <a:cubicBezTo>
                  <a:pt x="102914" y="210899"/>
                  <a:pt x="92437" y="225377"/>
                  <a:pt x="82817" y="240426"/>
                </a:cubicBezTo>
                <a:cubicBezTo>
                  <a:pt x="81864" y="241855"/>
                  <a:pt x="81007" y="243379"/>
                  <a:pt x="80054" y="244808"/>
                </a:cubicBezTo>
                <a:cubicBezTo>
                  <a:pt x="76149" y="250904"/>
                  <a:pt x="72434" y="257190"/>
                  <a:pt x="68815" y="263477"/>
                </a:cubicBezTo>
                <a:cubicBezTo>
                  <a:pt x="67862" y="265191"/>
                  <a:pt x="66910" y="266810"/>
                  <a:pt x="65957" y="268525"/>
                </a:cubicBezTo>
                <a:cubicBezTo>
                  <a:pt x="62338" y="275002"/>
                  <a:pt x="58813" y="281574"/>
                  <a:pt x="55480" y="288242"/>
                </a:cubicBezTo>
                <a:cubicBezTo>
                  <a:pt x="54813" y="289480"/>
                  <a:pt x="54242" y="290813"/>
                  <a:pt x="53575" y="292052"/>
                </a:cubicBezTo>
                <a:cubicBezTo>
                  <a:pt x="41478" y="316721"/>
                  <a:pt x="31286" y="342248"/>
                  <a:pt x="23190" y="368537"/>
                </a:cubicBezTo>
                <a:cubicBezTo>
                  <a:pt x="23095" y="368918"/>
                  <a:pt x="23000" y="369204"/>
                  <a:pt x="22904" y="369585"/>
                </a:cubicBezTo>
                <a:cubicBezTo>
                  <a:pt x="20333" y="377872"/>
                  <a:pt x="17951" y="386254"/>
                  <a:pt x="15856" y="394731"/>
                </a:cubicBezTo>
                <a:cubicBezTo>
                  <a:pt x="15665" y="395588"/>
                  <a:pt x="15475" y="396350"/>
                  <a:pt x="15284" y="397208"/>
                </a:cubicBezTo>
                <a:cubicBezTo>
                  <a:pt x="13189" y="405590"/>
                  <a:pt x="11284" y="414067"/>
                  <a:pt x="9665" y="422544"/>
                </a:cubicBezTo>
                <a:cubicBezTo>
                  <a:pt x="9569" y="423020"/>
                  <a:pt x="9379" y="423401"/>
                  <a:pt x="9379" y="423878"/>
                </a:cubicBezTo>
                <a:cubicBezTo>
                  <a:pt x="4235" y="450833"/>
                  <a:pt x="1092" y="478265"/>
                  <a:pt x="235" y="505983"/>
                </a:cubicBezTo>
                <a:cubicBezTo>
                  <a:pt x="140" y="507888"/>
                  <a:pt x="140" y="509698"/>
                  <a:pt x="140" y="511603"/>
                </a:cubicBezTo>
                <a:cubicBezTo>
                  <a:pt x="-242" y="529415"/>
                  <a:pt x="140" y="547226"/>
                  <a:pt x="1568" y="565133"/>
                </a:cubicBezTo>
                <a:lnTo>
                  <a:pt x="2045" y="564752"/>
                </a:lnTo>
                <a:cubicBezTo>
                  <a:pt x="15284" y="730868"/>
                  <a:pt x="108344" y="876220"/>
                  <a:pt x="242265" y="962231"/>
                </a:cubicBezTo>
                <a:cubicBezTo>
                  <a:pt x="246932" y="965279"/>
                  <a:pt x="251695" y="968136"/>
                  <a:pt x="256457" y="970994"/>
                </a:cubicBezTo>
                <a:cubicBezTo>
                  <a:pt x="262744" y="974708"/>
                  <a:pt x="269030" y="978328"/>
                  <a:pt x="275412" y="981757"/>
                </a:cubicBezTo>
                <a:cubicBezTo>
                  <a:pt x="282556" y="985662"/>
                  <a:pt x="289700" y="989377"/>
                  <a:pt x="297034" y="992901"/>
                </a:cubicBezTo>
                <a:cubicBezTo>
                  <a:pt x="312464" y="1000426"/>
                  <a:pt x="328276" y="1007189"/>
                  <a:pt x="344564" y="1013189"/>
                </a:cubicBezTo>
                <a:cubicBezTo>
                  <a:pt x="345516" y="1013570"/>
                  <a:pt x="346564" y="1013951"/>
                  <a:pt x="347516" y="1014332"/>
                </a:cubicBezTo>
                <a:cubicBezTo>
                  <a:pt x="353612" y="1016523"/>
                  <a:pt x="359804" y="1018523"/>
                  <a:pt x="365995" y="1020524"/>
                </a:cubicBezTo>
                <a:cubicBezTo>
                  <a:pt x="367709" y="1021095"/>
                  <a:pt x="369233" y="1021571"/>
                  <a:pt x="370853" y="1022048"/>
                </a:cubicBezTo>
                <a:cubicBezTo>
                  <a:pt x="375234" y="1023381"/>
                  <a:pt x="379616" y="1024619"/>
                  <a:pt x="384092" y="1025858"/>
                </a:cubicBezTo>
                <a:cubicBezTo>
                  <a:pt x="387902" y="1026905"/>
                  <a:pt x="391712" y="1027953"/>
                  <a:pt x="395522" y="1028906"/>
                </a:cubicBezTo>
                <a:cubicBezTo>
                  <a:pt x="398856" y="1029763"/>
                  <a:pt x="402190" y="1030525"/>
                  <a:pt x="405524" y="1031287"/>
                </a:cubicBezTo>
                <a:cubicBezTo>
                  <a:pt x="410286" y="1032335"/>
                  <a:pt x="414953" y="1033382"/>
                  <a:pt x="419621" y="1034335"/>
                </a:cubicBezTo>
                <a:cubicBezTo>
                  <a:pt x="422478" y="1034906"/>
                  <a:pt x="425240" y="1035478"/>
                  <a:pt x="428098" y="1035954"/>
                </a:cubicBezTo>
                <a:cubicBezTo>
                  <a:pt x="433432" y="1036907"/>
                  <a:pt x="438671" y="1037859"/>
                  <a:pt x="444005" y="1038621"/>
                </a:cubicBezTo>
                <a:cubicBezTo>
                  <a:pt x="446767" y="1039002"/>
                  <a:pt x="449529" y="1039383"/>
                  <a:pt x="452291" y="1039764"/>
                </a:cubicBezTo>
                <a:cubicBezTo>
                  <a:pt x="457530" y="1040526"/>
                  <a:pt x="462864" y="1041098"/>
                  <a:pt x="468198" y="1041669"/>
                </a:cubicBezTo>
                <a:cubicBezTo>
                  <a:pt x="473342" y="1042241"/>
                  <a:pt x="478485" y="1042812"/>
                  <a:pt x="483724" y="1043193"/>
                </a:cubicBezTo>
                <a:cubicBezTo>
                  <a:pt x="486391" y="1043384"/>
                  <a:pt x="489058" y="1043384"/>
                  <a:pt x="491725" y="1043574"/>
                </a:cubicBezTo>
                <a:cubicBezTo>
                  <a:pt x="495821" y="1043765"/>
                  <a:pt x="500107" y="1043955"/>
                  <a:pt x="504298" y="1044146"/>
                </a:cubicBezTo>
                <a:cubicBezTo>
                  <a:pt x="508394" y="1044241"/>
                  <a:pt x="512489" y="1044431"/>
                  <a:pt x="516585" y="1044431"/>
                </a:cubicBezTo>
                <a:lnTo>
                  <a:pt x="517061" y="1044431"/>
                </a:lnTo>
                <a:cubicBezTo>
                  <a:pt x="521157" y="1044527"/>
                  <a:pt x="525158" y="1044527"/>
                  <a:pt x="529158" y="1044431"/>
                </a:cubicBezTo>
                <a:lnTo>
                  <a:pt x="531349" y="1044431"/>
                </a:lnTo>
                <a:cubicBezTo>
                  <a:pt x="534873" y="1044431"/>
                  <a:pt x="538397" y="1044336"/>
                  <a:pt x="541826" y="1044241"/>
                </a:cubicBezTo>
                <a:cubicBezTo>
                  <a:pt x="547160" y="1044050"/>
                  <a:pt x="552590" y="1043765"/>
                  <a:pt x="558019" y="1043384"/>
                </a:cubicBezTo>
                <a:lnTo>
                  <a:pt x="560781" y="1043193"/>
                </a:lnTo>
                <a:cubicBezTo>
                  <a:pt x="562877" y="1043003"/>
                  <a:pt x="564877" y="1042907"/>
                  <a:pt x="566972" y="1042717"/>
                </a:cubicBezTo>
                <a:cubicBezTo>
                  <a:pt x="573164" y="1042241"/>
                  <a:pt x="579355" y="1041574"/>
                  <a:pt x="585451" y="1040812"/>
                </a:cubicBezTo>
                <a:lnTo>
                  <a:pt x="591928" y="1040050"/>
                </a:lnTo>
                <a:cubicBezTo>
                  <a:pt x="604406" y="1038335"/>
                  <a:pt x="616788" y="1036240"/>
                  <a:pt x="629171" y="1033668"/>
                </a:cubicBezTo>
                <a:cubicBezTo>
                  <a:pt x="629361" y="1033573"/>
                  <a:pt x="629456" y="1033573"/>
                  <a:pt x="629647" y="1033573"/>
                </a:cubicBezTo>
                <a:cubicBezTo>
                  <a:pt x="642029" y="1031001"/>
                  <a:pt x="654412" y="1027953"/>
                  <a:pt x="666509" y="1024429"/>
                </a:cubicBezTo>
                <a:lnTo>
                  <a:pt x="667747" y="1024048"/>
                </a:lnTo>
                <a:cubicBezTo>
                  <a:pt x="675367" y="1021857"/>
                  <a:pt x="682987" y="1019476"/>
                  <a:pt x="690416" y="1016904"/>
                </a:cubicBezTo>
                <a:lnTo>
                  <a:pt x="693464" y="1015856"/>
                </a:lnTo>
                <a:cubicBezTo>
                  <a:pt x="700322" y="1013570"/>
                  <a:pt x="707180" y="1010999"/>
                  <a:pt x="713943" y="1008332"/>
                </a:cubicBezTo>
                <a:lnTo>
                  <a:pt x="717182" y="1006998"/>
                </a:lnTo>
                <a:cubicBezTo>
                  <a:pt x="723944" y="1004331"/>
                  <a:pt x="730612" y="1001474"/>
                  <a:pt x="737184" y="998521"/>
                </a:cubicBezTo>
                <a:lnTo>
                  <a:pt x="740137" y="997187"/>
                </a:lnTo>
                <a:cubicBezTo>
                  <a:pt x="746900" y="994044"/>
                  <a:pt x="753662" y="990806"/>
                  <a:pt x="760235" y="987377"/>
                </a:cubicBezTo>
                <a:lnTo>
                  <a:pt x="762044" y="986424"/>
                </a:lnTo>
                <a:cubicBezTo>
                  <a:pt x="769093" y="982805"/>
                  <a:pt x="775856" y="979090"/>
                  <a:pt x="782618" y="975185"/>
                </a:cubicBezTo>
                <a:lnTo>
                  <a:pt x="784238" y="974232"/>
                </a:lnTo>
                <a:cubicBezTo>
                  <a:pt x="808241" y="960326"/>
                  <a:pt x="831005" y="944514"/>
                  <a:pt x="852151" y="927274"/>
                </a:cubicBezTo>
                <a:cubicBezTo>
                  <a:pt x="856628" y="923654"/>
                  <a:pt x="861104" y="920130"/>
                  <a:pt x="865391" y="916320"/>
                </a:cubicBezTo>
                <a:cubicBezTo>
                  <a:pt x="944829" y="847169"/>
                  <a:pt x="1059129" y="830786"/>
                  <a:pt x="1156665" y="874410"/>
                </a:cubicBezTo>
                <a:cubicBezTo>
                  <a:pt x="1254773" y="918320"/>
                  <a:pt x="1317161" y="1013951"/>
                  <a:pt x="1319638" y="1123965"/>
                </a:cubicBezTo>
                <a:lnTo>
                  <a:pt x="1319877" y="1127246"/>
                </a:lnTo>
                <a:lnTo>
                  <a:pt x="1321398" y="1155112"/>
                </a:lnTo>
                <a:cubicBezTo>
                  <a:pt x="1321398" y="1155493"/>
                  <a:pt x="1321398" y="1155779"/>
                  <a:pt x="1321398" y="1156160"/>
                </a:cubicBezTo>
                <a:lnTo>
                  <a:pt x="1322630" y="1165138"/>
                </a:lnTo>
                <a:lnTo>
                  <a:pt x="1323638" y="1179020"/>
                </a:lnTo>
                <a:cubicBezTo>
                  <a:pt x="1324019" y="1182068"/>
                  <a:pt x="1324496" y="1185020"/>
                  <a:pt x="1324972" y="1188068"/>
                </a:cubicBezTo>
                <a:cubicBezTo>
                  <a:pt x="1325258" y="1189497"/>
                  <a:pt x="1325543" y="1190831"/>
                  <a:pt x="1325734" y="1192259"/>
                </a:cubicBezTo>
                <a:cubicBezTo>
                  <a:pt x="1326496" y="1197212"/>
                  <a:pt x="1327353" y="1202261"/>
                  <a:pt x="1328306" y="1207309"/>
                </a:cubicBezTo>
                <a:lnTo>
                  <a:pt x="1328592" y="1208607"/>
                </a:lnTo>
                <a:lnTo>
                  <a:pt x="1328923" y="1211024"/>
                </a:lnTo>
                <a:cubicBezTo>
                  <a:pt x="1328923" y="1211500"/>
                  <a:pt x="1329113" y="1211881"/>
                  <a:pt x="1329208" y="1212357"/>
                </a:cubicBezTo>
                <a:cubicBezTo>
                  <a:pt x="1330923" y="1221120"/>
                  <a:pt x="1332828" y="1229788"/>
                  <a:pt x="1334923" y="1238360"/>
                </a:cubicBezTo>
                <a:cubicBezTo>
                  <a:pt x="1334923" y="1238646"/>
                  <a:pt x="1335018" y="1238932"/>
                  <a:pt x="1335114" y="1239313"/>
                </a:cubicBezTo>
                <a:lnTo>
                  <a:pt x="1336220" y="1243296"/>
                </a:lnTo>
                <a:lnTo>
                  <a:pt x="1336307" y="1243694"/>
                </a:lnTo>
                <a:lnTo>
                  <a:pt x="1337259" y="1247219"/>
                </a:lnTo>
                <a:lnTo>
                  <a:pt x="1337468" y="1247795"/>
                </a:lnTo>
                <a:lnTo>
                  <a:pt x="1342067" y="1264364"/>
                </a:lnTo>
                <a:cubicBezTo>
                  <a:pt x="1342543" y="1265983"/>
                  <a:pt x="1343115" y="1267507"/>
                  <a:pt x="1343591" y="1269126"/>
                </a:cubicBezTo>
                <a:cubicBezTo>
                  <a:pt x="1345686" y="1275794"/>
                  <a:pt x="1347877" y="1282366"/>
                  <a:pt x="1350259" y="1288938"/>
                </a:cubicBezTo>
                <a:cubicBezTo>
                  <a:pt x="1350926" y="1290748"/>
                  <a:pt x="1351497" y="1292558"/>
                  <a:pt x="1352163" y="1294367"/>
                </a:cubicBezTo>
                <a:cubicBezTo>
                  <a:pt x="1354830" y="1301511"/>
                  <a:pt x="1357593" y="1308464"/>
                  <a:pt x="1360545" y="1315513"/>
                </a:cubicBezTo>
                <a:cubicBezTo>
                  <a:pt x="1361784" y="1318466"/>
                  <a:pt x="1363022" y="1321323"/>
                  <a:pt x="1364355" y="1324181"/>
                </a:cubicBezTo>
                <a:cubicBezTo>
                  <a:pt x="1366356" y="1328753"/>
                  <a:pt x="1368451" y="1333229"/>
                  <a:pt x="1370642" y="1337706"/>
                </a:cubicBezTo>
                <a:cubicBezTo>
                  <a:pt x="1372357" y="1341230"/>
                  <a:pt x="1374071" y="1344850"/>
                  <a:pt x="1375881" y="1348374"/>
                </a:cubicBezTo>
                <a:cubicBezTo>
                  <a:pt x="1378643" y="1353899"/>
                  <a:pt x="1381596" y="1359328"/>
                  <a:pt x="1384548" y="1364757"/>
                </a:cubicBezTo>
                <a:cubicBezTo>
                  <a:pt x="1386549" y="1368377"/>
                  <a:pt x="1388549" y="1371901"/>
                  <a:pt x="1390645" y="1375425"/>
                </a:cubicBezTo>
                <a:cubicBezTo>
                  <a:pt x="1392644" y="1378854"/>
                  <a:pt x="1394645" y="1382283"/>
                  <a:pt x="1396741" y="1385617"/>
                </a:cubicBezTo>
                <a:cubicBezTo>
                  <a:pt x="1399884" y="1390665"/>
                  <a:pt x="1403027" y="1395713"/>
                  <a:pt x="1406266" y="1400571"/>
                </a:cubicBezTo>
                <a:cubicBezTo>
                  <a:pt x="1408837" y="1404476"/>
                  <a:pt x="1411504" y="1408382"/>
                  <a:pt x="1414171" y="1412287"/>
                </a:cubicBezTo>
                <a:cubicBezTo>
                  <a:pt x="1416457" y="1415525"/>
                  <a:pt x="1418838" y="1418764"/>
                  <a:pt x="1421125" y="1422002"/>
                </a:cubicBezTo>
                <a:cubicBezTo>
                  <a:pt x="1423982" y="1425812"/>
                  <a:pt x="1426839" y="1429622"/>
                  <a:pt x="1429792" y="1433432"/>
                </a:cubicBezTo>
                <a:cubicBezTo>
                  <a:pt x="1432459" y="1436861"/>
                  <a:pt x="1435222" y="1440386"/>
                  <a:pt x="1437984" y="1443815"/>
                </a:cubicBezTo>
                <a:cubicBezTo>
                  <a:pt x="1441794" y="1448482"/>
                  <a:pt x="1445794" y="1453149"/>
                  <a:pt x="1449794" y="1457721"/>
                </a:cubicBezTo>
                <a:cubicBezTo>
                  <a:pt x="1451795" y="1460007"/>
                  <a:pt x="1453795" y="1462198"/>
                  <a:pt x="1455795" y="1464484"/>
                </a:cubicBezTo>
                <a:cubicBezTo>
                  <a:pt x="1461129" y="1470294"/>
                  <a:pt x="1466463" y="1476104"/>
                  <a:pt x="1472083" y="1481629"/>
                </a:cubicBezTo>
                <a:cubicBezTo>
                  <a:pt x="1472750" y="1482296"/>
                  <a:pt x="1473417" y="1482867"/>
                  <a:pt x="1474084" y="1483534"/>
                </a:cubicBezTo>
                <a:cubicBezTo>
                  <a:pt x="1479608" y="1489058"/>
                  <a:pt x="1485323" y="1494392"/>
                  <a:pt x="1491038" y="1499631"/>
                </a:cubicBezTo>
                <a:cubicBezTo>
                  <a:pt x="1492467" y="1500869"/>
                  <a:pt x="1493801" y="1502108"/>
                  <a:pt x="1495229" y="1503346"/>
                </a:cubicBezTo>
                <a:cubicBezTo>
                  <a:pt x="1501706" y="1509156"/>
                  <a:pt x="1508278" y="1514776"/>
                  <a:pt x="1515041" y="1520205"/>
                </a:cubicBezTo>
                <a:cubicBezTo>
                  <a:pt x="1515041" y="1520205"/>
                  <a:pt x="1515136" y="1520205"/>
                  <a:pt x="1515231" y="1520300"/>
                </a:cubicBezTo>
                <a:cubicBezTo>
                  <a:pt x="1522185" y="1525920"/>
                  <a:pt x="1529233" y="1531254"/>
                  <a:pt x="1536472" y="1536398"/>
                </a:cubicBezTo>
                <a:cubicBezTo>
                  <a:pt x="1537234" y="1536969"/>
                  <a:pt x="1537901" y="1537445"/>
                  <a:pt x="1538663" y="1538017"/>
                </a:cubicBezTo>
                <a:lnTo>
                  <a:pt x="1559258" y="1551157"/>
                </a:lnTo>
                <a:lnTo>
                  <a:pt x="1560239" y="1551828"/>
                </a:lnTo>
                <a:cubicBezTo>
                  <a:pt x="1560525" y="1552019"/>
                  <a:pt x="1560716" y="1552114"/>
                  <a:pt x="1561001" y="1552304"/>
                </a:cubicBezTo>
                <a:lnTo>
                  <a:pt x="1562042" y="1552933"/>
                </a:lnTo>
                <a:lnTo>
                  <a:pt x="1585240" y="1567735"/>
                </a:lnTo>
                <a:lnTo>
                  <a:pt x="1607390" y="1577984"/>
                </a:lnTo>
                <a:lnTo>
                  <a:pt x="1639868" y="1593929"/>
                </a:lnTo>
                <a:lnTo>
                  <a:pt x="1641583" y="1594691"/>
                </a:lnTo>
                <a:lnTo>
                  <a:pt x="1653231" y="1599195"/>
                </a:lnTo>
                <a:lnTo>
                  <a:pt x="1661560" y="1603049"/>
                </a:lnTo>
                <a:lnTo>
                  <a:pt x="1668574" y="1605005"/>
                </a:lnTo>
                <a:lnTo>
                  <a:pt x="1686731" y="1611169"/>
                </a:lnTo>
                <a:cubicBezTo>
                  <a:pt x="1692256" y="1612883"/>
                  <a:pt x="1697971" y="1614598"/>
                  <a:pt x="1703686" y="1616122"/>
                </a:cubicBezTo>
                <a:cubicBezTo>
                  <a:pt x="1713497" y="1618789"/>
                  <a:pt x="1723212" y="1621170"/>
                  <a:pt x="1732451" y="1623170"/>
                </a:cubicBezTo>
                <a:lnTo>
                  <a:pt x="1736584" y="1623971"/>
                </a:lnTo>
                <a:lnTo>
                  <a:pt x="1742593" y="1625647"/>
                </a:lnTo>
                <a:cubicBezTo>
                  <a:pt x="1742784" y="1625647"/>
                  <a:pt x="1742879" y="1625647"/>
                  <a:pt x="1743070" y="1625647"/>
                </a:cubicBezTo>
                <a:cubicBezTo>
                  <a:pt x="1751642" y="1627266"/>
                  <a:pt x="1760310" y="1628695"/>
                  <a:pt x="1768978" y="1629933"/>
                </a:cubicBezTo>
                <a:cubicBezTo>
                  <a:pt x="1770311" y="1630124"/>
                  <a:pt x="1771645" y="1630314"/>
                  <a:pt x="1772978" y="1630505"/>
                </a:cubicBezTo>
                <a:cubicBezTo>
                  <a:pt x="1780503" y="1631552"/>
                  <a:pt x="1788028" y="1632314"/>
                  <a:pt x="1795552" y="1632981"/>
                </a:cubicBezTo>
                <a:cubicBezTo>
                  <a:pt x="1798219" y="1633172"/>
                  <a:pt x="1800886" y="1633457"/>
                  <a:pt x="1803648" y="1633648"/>
                </a:cubicBezTo>
                <a:cubicBezTo>
                  <a:pt x="1809840" y="1634124"/>
                  <a:pt x="1816126" y="1634505"/>
                  <a:pt x="1822413" y="1634696"/>
                </a:cubicBezTo>
                <a:cubicBezTo>
                  <a:pt x="1826223" y="1634791"/>
                  <a:pt x="1830033" y="1634886"/>
                  <a:pt x="1833747" y="1634981"/>
                </a:cubicBezTo>
                <a:cubicBezTo>
                  <a:pt x="1834509" y="1634981"/>
                  <a:pt x="1835176" y="1634981"/>
                  <a:pt x="1835938" y="1634981"/>
                </a:cubicBezTo>
                <a:cubicBezTo>
                  <a:pt x="1840605" y="1634981"/>
                  <a:pt x="1845178" y="1634981"/>
                  <a:pt x="1849845" y="1634981"/>
                </a:cubicBezTo>
                <a:cubicBezTo>
                  <a:pt x="1854036" y="1634981"/>
                  <a:pt x="1858322" y="1634791"/>
                  <a:pt x="1862608" y="1634600"/>
                </a:cubicBezTo>
                <a:cubicBezTo>
                  <a:pt x="1868038" y="1634410"/>
                  <a:pt x="1873372" y="1634124"/>
                  <a:pt x="1878896" y="1633743"/>
                </a:cubicBezTo>
                <a:lnTo>
                  <a:pt x="1884135" y="1633457"/>
                </a:lnTo>
                <a:cubicBezTo>
                  <a:pt x="1886040" y="1633267"/>
                  <a:pt x="1887945" y="1633076"/>
                  <a:pt x="1889850" y="1632886"/>
                </a:cubicBezTo>
                <a:lnTo>
                  <a:pt x="1891850" y="1632695"/>
                </a:lnTo>
                <a:cubicBezTo>
                  <a:pt x="1895946" y="1632314"/>
                  <a:pt x="1900041" y="1631933"/>
                  <a:pt x="1904137" y="1631457"/>
                </a:cubicBezTo>
                <a:cubicBezTo>
                  <a:pt x="1904328" y="1631457"/>
                  <a:pt x="1904518" y="1631457"/>
                  <a:pt x="1904709" y="1631457"/>
                </a:cubicBezTo>
                <a:cubicBezTo>
                  <a:pt x="1910043" y="1630790"/>
                  <a:pt x="1915377" y="1630028"/>
                  <a:pt x="1920901" y="1629266"/>
                </a:cubicBezTo>
                <a:cubicBezTo>
                  <a:pt x="1921187" y="1629266"/>
                  <a:pt x="1921473" y="1629266"/>
                  <a:pt x="1921758" y="1629171"/>
                </a:cubicBezTo>
                <a:cubicBezTo>
                  <a:pt x="1927378" y="1628314"/>
                  <a:pt x="1933189" y="1627266"/>
                  <a:pt x="1939189" y="1626123"/>
                </a:cubicBezTo>
                <a:cubicBezTo>
                  <a:pt x="1943285" y="1625361"/>
                  <a:pt x="1947476" y="1624599"/>
                  <a:pt x="1951477" y="1623742"/>
                </a:cubicBezTo>
                <a:cubicBezTo>
                  <a:pt x="1960716" y="1621742"/>
                  <a:pt x="1970336" y="1619360"/>
                  <a:pt x="1980242" y="1616693"/>
                </a:cubicBezTo>
                <a:cubicBezTo>
                  <a:pt x="1985957" y="1615169"/>
                  <a:pt x="1991672" y="1613455"/>
                  <a:pt x="1997197" y="1611740"/>
                </a:cubicBezTo>
                <a:cubicBezTo>
                  <a:pt x="2004150" y="1609550"/>
                  <a:pt x="2011008" y="1607168"/>
                  <a:pt x="2017961" y="1604692"/>
                </a:cubicBezTo>
                <a:cubicBezTo>
                  <a:pt x="2020914" y="1603644"/>
                  <a:pt x="2023866" y="1602501"/>
                  <a:pt x="2026914" y="1601358"/>
                </a:cubicBezTo>
                <a:cubicBezTo>
                  <a:pt x="2030344" y="1600025"/>
                  <a:pt x="2033772" y="1598691"/>
                  <a:pt x="2037202" y="1597262"/>
                </a:cubicBezTo>
                <a:cubicBezTo>
                  <a:pt x="2038916" y="1596596"/>
                  <a:pt x="2040630" y="1595929"/>
                  <a:pt x="2042440" y="1595167"/>
                </a:cubicBezTo>
                <a:lnTo>
                  <a:pt x="2043964" y="1594500"/>
                </a:lnTo>
                <a:cubicBezTo>
                  <a:pt x="2052156" y="1591071"/>
                  <a:pt x="2060252" y="1587261"/>
                  <a:pt x="2068253" y="1583451"/>
                </a:cubicBezTo>
                <a:cubicBezTo>
                  <a:pt x="2070920" y="1582213"/>
                  <a:pt x="2073492" y="1580879"/>
                  <a:pt x="2076159" y="1579546"/>
                </a:cubicBezTo>
                <a:cubicBezTo>
                  <a:pt x="2081302" y="1576974"/>
                  <a:pt x="2086446" y="1574212"/>
                  <a:pt x="2091494" y="1571450"/>
                </a:cubicBezTo>
                <a:cubicBezTo>
                  <a:pt x="2094828" y="1569640"/>
                  <a:pt x="2098257" y="1567735"/>
                  <a:pt x="2101590" y="1565830"/>
                </a:cubicBezTo>
                <a:cubicBezTo>
                  <a:pt x="2105781" y="1563353"/>
                  <a:pt x="2109972" y="1560877"/>
                  <a:pt x="2114068" y="1558305"/>
                </a:cubicBezTo>
                <a:cubicBezTo>
                  <a:pt x="2121307" y="1553828"/>
                  <a:pt x="2128546" y="1549161"/>
                  <a:pt x="2135595" y="1544303"/>
                </a:cubicBezTo>
                <a:cubicBezTo>
                  <a:pt x="2138166" y="1542589"/>
                  <a:pt x="2140643" y="1540874"/>
                  <a:pt x="2143215" y="1539160"/>
                </a:cubicBezTo>
                <a:cubicBezTo>
                  <a:pt x="2147787" y="1535921"/>
                  <a:pt x="2152264" y="1532492"/>
                  <a:pt x="2156740" y="1529159"/>
                </a:cubicBezTo>
                <a:cubicBezTo>
                  <a:pt x="2158931" y="1527444"/>
                  <a:pt x="2161217" y="1525730"/>
                  <a:pt x="2163408" y="1524015"/>
                </a:cubicBezTo>
                <a:cubicBezTo>
                  <a:pt x="2167980" y="1520396"/>
                  <a:pt x="2172552" y="1516776"/>
                  <a:pt x="2177029" y="1512966"/>
                </a:cubicBezTo>
                <a:cubicBezTo>
                  <a:pt x="2178457" y="1511728"/>
                  <a:pt x="2179886" y="1510490"/>
                  <a:pt x="2181410" y="1509156"/>
                </a:cubicBezTo>
                <a:lnTo>
                  <a:pt x="2181836" y="1508748"/>
                </a:lnTo>
                <a:lnTo>
                  <a:pt x="2185270" y="1505822"/>
                </a:lnTo>
                <a:cubicBezTo>
                  <a:pt x="2189080" y="1502489"/>
                  <a:pt x="2192795" y="1499060"/>
                  <a:pt x="2196509" y="1495631"/>
                </a:cubicBezTo>
                <a:cubicBezTo>
                  <a:pt x="2198129" y="1494202"/>
                  <a:pt x="2199653" y="1492678"/>
                  <a:pt x="2201272" y="1491154"/>
                </a:cubicBezTo>
                <a:lnTo>
                  <a:pt x="2213543" y="1478323"/>
                </a:lnTo>
                <a:lnTo>
                  <a:pt x="2223796" y="1468484"/>
                </a:lnTo>
                <a:cubicBezTo>
                  <a:pt x="2225606" y="1466484"/>
                  <a:pt x="2227511" y="1464484"/>
                  <a:pt x="2229321" y="1462484"/>
                </a:cubicBezTo>
                <a:lnTo>
                  <a:pt x="2236483" y="1454334"/>
                </a:lnTo>
                <a:lnTo>
                  <a:pt x="2236705" y="1454102"/>
                </a:lnTo>
                <a:cubicBezTo>
                  <a:pt x="2236991" y="1453816"/>
                  <a:pt x="2237181" y="1453530"/>
                  <a:pt x="2237467" y="1453244"/>
                </a:cubicBezTo>
                <a:lnTo>
                  <a:pt x="2237584" y="1453082"/>
                </a:lnTo>
                <a:lnTo>
                  <a:pt x="2240370" y="1449911"/>
                </a:lnTo>
                <a:cubicBezTo>
                  <a:pt x="2242370" y="1447529"/>
                  <a:pt x="2244275" y="1445148"/>
                  <a:pt x="2246275" y="1442767"/>
                </a:cubicBezTo>
                <a:cubicBezTo>
                  <a:pt x="2251705" y="1436195"/>
                  <a:pt x="2256943" y="1429432"/>
                  <a:pt x="2261992" y="1422574"/>
                </a:cubicBezTo>
                <a:cubicBezTo>
                  <a:pt x="2264659" y="1418954"/>
                  <a:pt x="2267421" y="1415335"/>
                  <a:pt x="2269992" y="1411620"/>
                </a:cubicBezTo>
                <a:cubicBezTo>
                  <a:pt x="2272469" y="1408096"/>
                  <a:pt x="2274755" y="1404476"/>
                  <a:pt x="2277232" y="1400952"/>
                </a:cubicBezTo>
                <a:cubicBezTo>
                  <a:pt x="2279899" y="1397047"/>
                  <a:pt x="2282471" y="1393046"/>
                  <a:pt x="2284947" y="1389046"/>
                </a:cubicBezTo>
                <a:cubicBezTo>
                  <a:pt x="2287042" y="1385712"/>
                  <a:pt x="2289138" y="1382283"/>
                  <a:pt x="2291138" y="1378854"/>
                </a:cubicBezTo>
                <a:cubicBezTo>
                  <a:pt x="2293996" y="1373996"/>
                  <a:pt x="2296853" y="1369139"/>
                  <a:pt x="2299615" y="1364186"/>
                </a:cubicBezTo>
                <a:cubicBezTo>
                  <a:pt x="2301139" y="1361519"/>
                  <a:pt x="2302568" y="1358852"/>
                  <a:pt x="2303997" y="1356185"/>
                </a:cubicBezTo>
                <a:cubicBezTo>
                  <a:pt x="2308188" y="1348184"/>
                  <a:pt x="2312284" y="1340183"/>
                  <a:pt x="2316094" y="1331991"/>
                </a:cubicBezTo>
                <a:cubicBezTo>
                  <a:pt x="2316094" y="1331991"/>
                  <a:pt x="2316094" y="1331896"/>
                  <a:pt x="2316094" y="1331801"/>
                </a:cubicBezTo>
                <a:cubicBezTo>
                  <a:pt x="2320094" y="1323228"/>
                  <a:pt x="2323809" y="1314560"/>
                  <a:pt x="2327333" y="1305797"/>
                </a:cubicBezTo>
                <a:cubicBezTo>
                  <a:pt x="2327714" y="1304845"/>
                  <a:pt x="2328095" y="1303797"/>
                  <a:pt x="2328476" y="1302845"/>
                </a:cubicBezTo>
                <a:lnTo>
                  <a:pt x="2330537" y="1296586"/>
                </a:lnTo>
                <a:lnTo>
                  <a:pt x="2331395" y="1294796"/>
                </a:lnTo>
                <a:lnTo>
                  <a:pt x="2331719" y="1292997"/>
                </a:lnTo>
                <a:lnTo>
                  <a:pt x="2346574" y="1247885"/>
                </a:lnTo>
                <a:lnTo>
                  <a:pt x="2347526" y="1244361"/>
                </a:lnTo>
                <a:cubicBezTo>
                  <a:pt x="2350669" y="1232169"/>
                  <a:pt x="2353432" y="1219977"/>
                  <a:pt x="2355527" y="1208071"/>
                </a:cubicBezTo>
                <a:cubicBezTo>
                  <a:pt x="2356480" y="1203023"/>
                  <a:pt x="2357337" y="1197974"/>
                  <a:pt x="2358099" y="1192926"/>
                </a:cubicBezTo>
                <a:cubicBezTo>
                  <a:pt x="2358480" y="1190545"/>
                  <a:pt x="2358861" y="1188259"/>
                  <a:pt x="2359337" y="1185878"/>
                </a:cubicBezTo>
                <a:cubicBezTo>
                  <a:pt x="2359432" y="1185306"/>
                  <a:pt x="2359528" y="1184830"/>
                  <a:pt x="2359623" y="1184258"/>
                </a:cubicBezTo>
                <a:cubicBezTo>
                  <a:pt x="2360194" y="1180353"/>
                  <a:pt x="2360671" y="1176353"/>
                  <a:pt x="2361147" y="1172352"/>
                </a:cubicBezTo>
                <a:cubicBezTo>
                  <a:pt x="2361814" y="1166066"/>
                  <a:pt x="2362576" y="1159684"/>
                  <a:pt x="2363052" y="1153302"/>
                </a:cubicBezTo>
                <a:cubicBezTo>
                  <a:pt x="2363814" y="1143682"/>
                  <a:pt x="2364290" y="1134062"/>
                  <a:pt x="2364481" y="1124537"/>
                </a:cubicBezTo>
                <a:cubicBezTo>
                  <a:pt x="2366957" y="1014523"/>
                  <a:pt x="2429441" y="918892"/>
                  <a:pt x="2527549" y="874982"/>
                </a:cubicBezTo>
                <a:cubicBezTo>
                  <a:pt x="2534216" y="872029"/>
                  <a:pt x="2540979" y="869362"/>
                  <a:pt x="2547837" y="866981"/>
                </a:cubicBezTo>
                <a:cubicBezTo>
                  <a:pt x="2548884" y="866600"/>
                  <a:pt x="2550028" y="866314"/>
                  <a:pt x="2551171" y="865933"/>
                </a:cubicBezTo>
                <a:cubicBezTo>
                  <a:pt x="2556886" y="864028"/>
                  <a:pt x="2562601" y="862218"/>
                  <a:pt x="2568411" y="860694"/>
                </a:cubicBezTo>
                <a:cubicBezTo>
                  <a:pt x="2569173" y="860504"/>
                  <a:pt x="2569935" y="860218"/>
                  <a:pt x="2570792" y="859932"/>
                </a:cubicBezTo>
                <a:cubicBezTo>
                  <a:pt x="2573459" y="859265"/>
                  <a:pt x="2576221" y="858694"/>
                  <a:pt x="2578984" y="858122"/>
                </a:cubicBezTo>
                <a:cubicBezTo>
                  <a:pt x="2581079" y="857646"/>
                  <a:pt x="2583079" y="857170"/>
                  <a:pt x="2585175" y="856694"/>
                </a:cubicBezTo>
                <a:cubicBezTo>
                  <a:pt x="2603844" y="852884"/>
                  <a:pt x="2622703" y="851169"/>
                  <a:pt x="2641563" y="851360"/>
                </a:cubicBezTo>
                <a:cubicBezTo>
                  <a:pt x="2641563" y="851360"/>
                  <a:pt x="2641753" y="851360"/>
                  <a:pt x="2641849" y="851360"/>
                </a:cubicBezTo>
                <a:cubicBezTo>
                  <a:pt x="2648135" y="851360"/>
                  <a:pt x="2654422" y="851741"/>
                  <a:pt x="2660613" y="852217"/>
                </a:cubicBezTo>
                <a:cubicBezTo>
                  <a:pt x="2660899" y="852217"/>
                  <a:pt x="2661184" y="852217"/>
                  <a:pt x="2661470" y="852217"/>
                </a:cubicBezTo>
                <a:cubicBezTo>
                  <a:pt x="2667661" y="852693"/>
                  <a:pt x="2673853" y="853455"/>
                  <a:pt x="2679949" y="854312"/>
                </a:cubicBezTo>
                <a:cubicBezTo>
                  <a:pt x="2680139" y="854312"/>
                  <a:pt x="2680330" y="854312"/>
                  <a:pt x="2680520" y="854312"/>
                </a:cubicBezTo>
                <a:cubicBezTo>
                  <a:pt x="2699475" y="857170"/>
                  <a:pt x="2718144" y="861932"/>
                  <a:pt x="2736241" y="868695"/>
                </a:cubicBezTo>
                <a:cubicBezTo>
                  <a:pt x="2737003" y="868981"/>
                  <a:pt x="2737670" y="869267"/>
                  <a:pt x="2738432" y="869552"/>
                </a:cubicBezTo>
                <a:cubicBezTo>
                  <a:pt x="2743195" y="871362"/>
                  <a:pt x="2747862" y="873267"/>
                  <a:pt x="2752529" y="875363"/>
                </a:cubicBezTo>
                <a:cubicBezTo>
                  <a:pt x="2754815" y="876315"/>
                  <a:pt x="2757006" y="877458"/>
                  <a:pt x="2759197" y="878506"/>
                </a:cubicBezTo>
                <a:cubicBezTo>
                  <a:pt x="2762245" y="879935"/>
                  <a:pt x="2765197" y="881459"/>
                  <a:pt x="2768150" y="882983"/>
                </a:cubicBezTo>
                <a:cubicBezTo>
                  <a:pt x="2771008" y="884507"/>
                  <a:pt x="2773865" y="886031"/>
                  <a:pt x="2776723" y="887650"/>
                </a:cubicBezTo>
                <a:cubicBezTo>
                  <a:pt x="2778818" y="888888"/>
                  <a:pt x="2780914" y="890126"/>
                  <a:pt x="2783009" y="891365"/>
                </a:cubicBezTo>
                <a:cubicBezTo>
                  <a:pt x="2786343" y="893365"/>
                  <a:pt x="2789581" y="895365"/>
                  <a:pt x="2792915" y="897556"/>
                </a:cubicBezTo>
                <a:cubicBezTo>
                  <a:pt x="2794153" y="898413"/>
                  <a:pt x="2795296" y="899270"/>
                  <a:pt x="2796534" y="900032"/>
                </a:cubicBezTo>
                <a:cubicBezTo>
                  <a:pt x="2805012" y="905843"/>
                  <a:pt x="2813299" y="911939"/>
                  <a:pt x="2821109" y="918701"/>
                </a:cubicBezTo>
                <a:lnTo>
                  <a:pt x="2846847" y="937185"/>
                </a:lnTo>
                <a:lnTo>
                  <a:pt x="2871654" y="956623"/>
                </a:lnTo>
                <a:lnTo>
                  <a:pt x="2882068" y="962479"/>
                </a:lnTo>
                <a:lnTo>
                  <a:pt x="2895118" y="971851"/>
                </a:lnTo>
                <a:cubicBezTo>
                  <a:pt x="2895785" y="972232"/>
                  <a:pt x="2896357" y="972613"/>
                  <a:pt x="2896928" y="972994"/>
                </a:cubicBezTo>
                <a:cubicBezTo>
                  <a:pt x="2901976" y="975947"/>
                  <a:pt x="2907120" y="978804"/>
                  <a:pt x="2912263" y="981566"/>
                </a:cubicBezTo>
                <a:cubicBezTo>
                  <a:pt x="2914168" y="982614"/>
                  <a:pt x="2916073" y="983757"/>
                  <a:pt x="2918074" y="984710"/>
                </a:cubicBezTo>
                <a:cubicBezTo>
                  <a:pt x="2923503" y="987567"/>
                  <a:pt x="2929027" y="990329"/>
                  <a:pt x="2934552" y="992996"/>
                </a:cubicBezTo>
                <a:cubicBezTo>
                  <a:pt x="2935981" y="993663"/>
                  <a:pt x="2937314" y="994330"/>
                  <a:pt x="2938743" y="994997"/>
                </a:cubicBezTo>
                <a:cubicBezTo>
                  <a:pt x="2944553" y="997759"/>
                  <a:pt x="2950459" y="1000426"/>
                  <a:pt x="2956364" y="1002902"/>
                </a:cubicBezTo>
                <a:cubicBezTo>
                  <a:pt x="2957602" y="1003474"/>
                  <a:pt x="2958841" y="1003950"/>
                  <a:pt x="2960079" y="1004522"/>
                </a:cubicBezTo>
                <a:cubicBezTo>
                  <a:pt x="2966175" y="1007093"/>
                  <a:pt x="2972366" y="1009570"/>
                  <a:pt x="2978653" y="1011856"/>
                </a:cubicBezTo>
                <a:cubicBezTo>
                  <a:pt x="2979510" y="1012142"/>
                  <a:pt x="2980367" y="1012523"/>
                  <a:pt x="2981224" y="1012808"/>
                </a:cubicBezTo>
                <a:cubicBezTo>
                  <a:pt x="2987797" y="1015190"/>
                  <a:pt x="2994369" y="1017476"/>
                  <a:pt x="3001036" y="1019666"/>
                </a:cubicBezTo>
                <a:cubicBezTo>
                  <a:pt x="3001608" y="1019857"/>
                  <a:pt x="3002179" y="1020047"/>
                  <a:pt x="3002846" y="1020238"/>
                </a:cubicBezTo>
                <a:lnTo>
                  <a:pt x="3006535" y="1021021"/>
                </a:lnTo>
                <a:lnTo>
                  <a:pt x="3009182" y="1021857"/>
                </a:lnTo>
                <a:cubicBezTo>
                  <a:pt x="3010230" y="1022143"/>
                  <a:pt x="3011183" y="1022524"/>
                  <a:pt x="3012230" y="1022810"/>
                </a:cubicBezTo>
                <a:cubicBezTo>
                  <a:pt x="3014707" y="1023572"/>
                  <a:pt x="3017088" y="1024238"/>
                  <a:pt x="3019469" y="1024905"/>
                </a:cubicBezTo>
                <a:cubicBezTo>
                  <a:pt x="3023280" y="1025953"/>
                  <a:pt x="3027089" y="1027001"/>
                  <a:pt x="3030899" y="1027953"/>
                </a:cubicBezTo>
                <a:cubicBezTo>
                  <a:pt x="3032805" y="1028429"/>
                  <a:pt x="3034805" y="1029001"/>
                  <a:pt x="3036709" y="1029477"/>
                </a:cubicBezTo>
                <a:lnTo>
                  <a:pt x="3041663" y="1030715"/>
                </a:lnTo>
                <a:cubicBezTo>
                  <a:pt x="3045854" y="1031668"/>
                  <a:pt x="3049949" y="1032525"/>
                  <a:pt x="3054045" y="1033382"/>
                </a:cubicBezTo>
                <a:cubicBezTo>
                  <a:pt x="3056236" y="1033859"/>
                  <a:pt x="3058522" y="1034335"/>
                  <a:pt x="3060713" y="1034811"/>
                </a:cubicBezTo>
                <a:lnTo>
                  <a:pt x="3064999" y="1035668"/>
                </a:lnTo>
                <a:cubicBezTo>
                  <a:pt x="3069095" y="1036430"/>
                  <a:pt x="3073190" y="1037097"/>
                  <a:pt x="3077286" y="1037764"/>
                </a:cubicBezTo>
                <a:cubicBezTo>
                  <a:pt x="3079763" y="1038145"/>
                  <a:pt x="3082239" y="1038621"/>
                  <a:pt x="3084716" y="1039002"/>
                </a:cubicBezTo>
                <a:lnTo>
                  <a:pt x="3089192" y="1039669"/>
                </a:lnTo>
                <a:lnTo>
                  <a:pt x="3101041" y="1041081"/>
                </a:lnTo>
                <a:lnTo>
                  <a:pt x="3103811" y="1041669"/>
                </a:lnTo>
                <a:cubicBezTo>
                  <a:pt x="3108192" y="1042145"/>
                  <a:pt x="3112479" y="1042622"/>
                  <a:pt x="3116860" y="1043003"/>
                </a:cubicBezTo>
                <a:cubicBezTo>
                  <a:pt x="3120289" y="1043288"/>
                  <a:pt x="3123814" y="1043479"/>
                  <a:pt x="3127338" y="1043669"/>
                </a:cubicBezTo>
                <a:cubicBezTo>
                  <a:pt x="3132291" y="1043955"/>
                  <a:pt x="3137244" y="1044336"/>
                  <a:pt x="3142102" y="1044431"/>
                </a:cubicBezTo>
                <a:cubicBezTo>
                  <a:pt x="3145531" y="1044527"/>
                  <a:pt x="3149055" y="1044622"/>
                  <a:pt x="3152579" y="1044622"/>
                </a:cubicBezTo>
                <a:lnTo>
                  <a:pt x="3154629" y="1044622"/>
                </a:lnTo>
                <a:lnTo>
                  <a:pt x="3160916" y="1044812"/>
                </a:lnTo>
                <a:lnTo>
                  <a:pt x="3160986" y="1044810"/>
                </a:lnTo>
                <a:lnTo>
                  <a:pt x="3161056" y="1044812"/>
                </a:lnTo>
                <a:lnTo>
                  <a:pt x="3167343" y="1044622"/>
                </a:lnTo>
                <a:lnTo>
                  <a:pt x="3169393" y="1044622"/>
                </a:lnTo>
                <a:cubicBezTo>
                  <a:pt x="3172917" y="1044622"/>
                  <a:pt x="3176441" y="1044527"/>
                  <a:pt x="3179870" y="1044431"/>
                </a:cubicBezTo>
                <a:cubicBezTo>
                  <a:pt x="3184728" y="1044336"/>
                  <a:pt x="3189681" y="1043955"/>
                  <a:pt x="3194634" y="1043669"/>
                </a:cubicBezTo>
                <a:cubicBezTo>
                  <a:pt x="3198158" y="1043479"/>
                  <a:pt x="3201683" y="1043288"/>
                  <a:pt x="3205112" y="1043003"/>
                </a:cubicBezTo>
                <a:cubicBezTo>
                  <a:pt x="3209493" y="1042622"/>
                  <a:pt x="3213780" y="1042145"/>
                  <a:pt x="3218161" y="1041669"/>
                </a:cubicBezTo>
                <a:lnTo>
                  <a:pt x="3220931" y="1041081"/>
                </a:lnTo>
                <a:lnTo>
                  <a:pt x="3232780" y="1039669"/>
                </a:lnTo>
                <a:lnTo>
                  <a:pt x="3237256" y="1039002"/>
                </a:lnTo>
                <a:cubicBezTo>
                  <a:pt x="3239733" y="1038621"/>
                  <a:pt x="3242209" y="1038145"/>
                  <a:pt x="3244686" y="1037764"/>
                </a:cubicBezTo>
                <a:cubicBezTo>
                  <a:pt x="3248782" y="1037097"/>
                  <a:pt x="3252877" y="1036430"/>
                  <a:pt x="3256973" y="1035668"/>
                </a:cubicBezTo>
                <a:lnTo>
                  <a:pt x="3261259" y="1034811"/>
                </a:lnTo>
                <a:cubicBezTo>
                  <a:pt x="3263450" y="1034335"/>
                  <a:pt x="3265736" y="1033859"/>
                  <a:pt x="3267927" y="1033382"/>
                </a:cubicBezTo>
                <a:cubicBezTo>
                  <a:pt x="3272023" y="1032525"/>
                  <a:pt x="3276118" y="1031668"/>
                  <a:pt x="3280309" y="1030715"/>
                </a:cubicBezTo>
                <a:lnTo>
                  <a:pt x="3285263" y="1029477"/>
                </a:lnTo>
                <a:cubicBezTo>
                  <a:pt x="3287167" y="1029001"/>
                  <a:pt x="3289167" y="1028429"/>
                  <a:pt x="3291073" y="1027953"/>
                </a:cubicBezTo>
                <a:cubicBezTo>
                  <a:pt x="3294883" y="1027001"/>
                  <a:pt x="3298692" y="1025953"/>
                  <a:pt x="3302503" y="1024905"/>
                </a:cubicBezTo>
                <a:cubicBezTo>
                  <a:pt x="3304884" y="1024238"/>
                  <a:pt x="3307265" y="1023572"/>
                  <a:pt x="3309742" y="1022810"/>
                </a:cubicBezTo>
                <a:cubicBezTo>
                  <a:pt x="3310789" y="1022524"/>
                  <a:pt x="3311742" y="1022143"/>
                  <a:pt x="3312790" y="1021857"/>
                </a:cubicBezTo>
                <a:lnTo>
                  <a:pt x="3315437" y="1021021"/>
                </a:lnTo>
                <a:lnTo>
                  <a:pt x="3319126" y="1020238"/>
                </a:lnTo>
                <a:cubicBezTo>
                  <a:pt x="3319793" y="1020047"/>
                  <a:pt x="3320364" y="1019857"/>
                  <a:pt x="3320936" y="1019666"/>
                </a:cubicBezTo>
                <a:cubicBezTo>
                  <a:pt x="3327603" y="1017476"/>
                  <a:pt x="3334175" y="1015190"/>
                  <a:pt x="3340748" y="1012808"/>
                </a:cubicBezTo>
                <a:cubicBezTo>
                  <a:pt x="3341605" y="1012523"/>
                  <a:pt x="3342462" y="1012142"/>
                  <a:pt x="3343319" y="1011856"/>
                </a:cubicBezTo>
                <a:cubicBezTo>
                  <a:pt x="3349606" y="1009570"/>
                  <a:pt x="3355797" y="1007093"/>
                  <a:pt x="3361893" y="1004522"/>
                </a:cubicBezTo>
                <a:cubicBezTo>
                  <a:pt x="3363131" y="1003950"/>
                  <a:pt x="3364370" y="1003474"/>
                  <a:pt x="3365608" y="1002902"/>
                </a:cubicBezTo>
                <a:cubicBezTo>
                  <a:pt x="3371513" y="1000426"/>
                  <a:pt x="3377419" y="997759"/>
                  <a:pt x="3383229" y="994997"/>
                </a:cubicBezTo>
                <a:cubicBezTo>
                  <a:pt x="3384658" y="994330"/>
                  <a:pt x="3385991" y="993663"/>
                  <a:pt x="3387420" y="992996"/>
                </a:cubicBezTo>
                <a:cubicBezTo>
                  <a:pt x="3392945" y="990329"/>
                  <a:pt x="3398469" y="987567"/>
                  <a:pt x="3403898" y="984710"/>
                </a:cubicBezTo>
                <a:cubicBezTo>
                  <a:pt x="3405899" y="983757"/>
                  <a:pt x="3407804" y="982614"/>
                  <a:pt x="3409709" y="981566"/>
                </a:cubicBezTo>
                <a:cubicBezTo>
                  <a:pt x="3414852" y="978804"/>
                  <a:pt x="3419996" y="975947"/>
                  <a:pt x="3425044" y="972994"/>
                </a:cubicBezTo>
                <a:cubicBezTo>
                  <a:pt x="3425615" y="972613"/>
                  <a:pt x="3426187" y="972232"/>
                  <a:pt x="3426854" y="971851"/>
                </a:cubicBezTo>
                <a:lnTo>
                  <a:pt x="3439904" y="962479"/>
                </a:lnTo>
                <a:lnTo>
                  <a:pt x="3450319" y="956623"/>
                </a:lnTo>
                <a:lnTo>
                  <a:pt x="3475126" y="937185"/>
                </a:lnTo>
                <a:lnTo>
                  <a:pt x="3500863" y="918701"/>
                </a:lnTo>
                <a:cubicBezTo>
                  <a:pt x="3508673" y="911939"/>
                  <a:pt x="3516960" y="905843"/>
                  <a:pt x="3525438" y="900032"/>
                </a:cubicBezTo>
                <a:cubicBezTo>
                  <a:pt x="3526676" y="899270"/>
                  <a:pt x="3527819" y="898413"/>
                  <a:pt x="3529057" y="897556"/>
                </a:cubicBezTo>
                <a:cubicBezTo>
                  <a:pt x="3532391" y="895365"/>
                  <a:pt x="3535629" y="893365"/>
                  <a:pt x="3538963" y="891365"/>
                </a:cubicBezTo>
                <a:cubicBezTo>
                  <a:pt x="3541058" y="890126"/>
                  <a:pt x="3543154" y="888888"/>
                  <a:pt x="3545249" y="887650"/>
                </a:cubicBezTo>
                <a:cubicBezTo>
                  <a:pt x="3548107" y="886031"/>
                  <a:pt x="3550964" y="884507"/>
                  <a:pt x="3553822" y="882983"/>
                </a:cubicBezTo>
                <a:cubicBezTo>
                  <a:pt x="3556775" y="881459"/>
                  <a:pt x="3559727" y="879935"/>
                  <a:pt x="3562775" y="878506"/>
                </a:cubicBezTo>
                <a:cubicBezTo>
                  <a:pt x="3564966" y="877458"/>
                  <a:pt x="3567157" y="876315"/>
                  <a:pt x="3569443" y="875363"/>
                </a:cubicBezTo>
                <a:cubicBezTo>
                  <a:pt x="3574110" y="873267"/>
                  <a:pt x="3578777" y="871362"/>
                  <a:pt x="3583540" y="869552"/>
                </a:cubicBezTo>
                <a:cubicBezTo>
                  <a:pt x="3584302" y="869267"/>
                  <a:pt x="3584969" y="868981"/>
                  <a:pt x="3585731" y="868695"/>
                </a:cubicBezTo>
                <a:cubicBezTo>
                  <a:pt x="3603828" y="861932"/>
                  <a:pt x="3622497" y="857170"/>
                  <a:pt x="3641452" y="854312"/>
                </a:cubicBezTo>
                <a:cubicBezTo>
                  <a:pt x="3641642" y="854312"/>
                  <a:pt x="3641833" y="854312"/>
                  <a:pt x="3642023" y="854312"/>
                </a:cubicBezTo>
                <a:cubicBezTo>
                  <a:pt x="3648119" y="853455"/>
                  <a:pt x="3654311" y="852693"/>
                  <a:pt x="3660502" y="852217"/>
                </a:cubicBezTo>
                <a:cubicBezTo>
                  <a:pt x="3660788" y="852217"/>
                  <a:pt x="3661073" y="852217"/>
                  <a:pt x="3661359" y="852217"/>
                </a:cubicBezTo>
                <a:cubicBezTo>
                  <a:pt x="3667550" y="851741"/>
                  <a:pt x="3673837" y="851360"/>
                  <a:pt x="3680123" y="851360"/>
                </a:cubicBezTo>
                <a:cubicBezTo>
                  <a:pt x="3680219" y="851360"/>
                  <a:pt x="3680409" y="851360"/>
                  <a:pt x="3680409" y="851360"/>
                </a:cubicBezTo>
                <a:cubicBezTo>
                  <a:pt x="3699269" y="851169"/>
                  <a:pt x="3718128" y="852884"/>
                  <a:pt x="3736797" y="856694"/>
                </a:cubicBezTo>
                <a:cubicBezTo>
                  <a:pt x="3738893" y="857170"/>
                  <a:pt x="3740893" y="857646"/>
                  <a:pt x="3742988" y="858122"/>
                </a:cubicBezTo>
                <a:cubicBezTo>
                  <a:pt x="3745751" y="858694"/>
                  <a:pt x="3748513" y="859265"/>
                  <a:pt x="3751180" y="859932"/>
                </a:cubicBezTo>
                <a:cubicBezTo>
                  <a:pt x="3752037" y="860218"/>
                  <a:pt x="3752799" y="860504"/>
                  <a:pt x="3753561" y="860694"/>
                </a:cubicBezTo>
                <a:cubicBezTo>
                  <a:pt x="3759371" y="862218"/>
                  <a:pt x="3765086" y="864028"/>
                  <a:pt x="3770801" y="865933"/>
                </a:cubicBezTo>
                <a:cubicBezTo>
                  <a:pt x="3771944" y="866314"/>
                  <a:pt x="3773088" y="866600"/>
                  <a:pt x="3774135" y="866981"/>
                </a:cubicBezTo>
                <a:cubicBezTo>
                  <a:pt x="3780993" y="869362"/>
                  <a:pt x="3787756" y="872029"/>
                  <a:pt x="3794423" y="874982"/>
                </a:cubicBezTo>
                <a:cubicBezTo>
                  <a:pt x="3892531" y="918892"/>
                  <a:pt x="3955015" y="1014523"/>
                  <a:pt x="3957491" y="1124537"/>
                </a:cubicBezTo>
                <a:cubicBezTo>
                  <a:pt x="3957682" y="1134062"/>
                  <a:pt x="3958158" y="1143682"/>
                  <a:pt x="3958920" y="1153302"/>
                </a:cubicBezTo>
                <a:cubicBezTo>
                  <a:pt x="3959396" y="1159684"/>
                  <a:pt x="3960158" y="1166066"/>
                  <a:pt x="3960825" y="1172352"/>
                </a:cubicBezTo>
                <a:cubicBezTo>
                  <a:pt x="3961301" y="1176353"/>
                  <a:pt x="3961778" y="1180353"/>
                  <a:pt x="3962349" y="1184258"/>
                </a:cubicBezTo>
                <a:cubicBezTo>
                  <a:pt x="3962444" y="1184830"/>
                  <a:pt x="3962540" y="1185306"/>
                  <a:pt x="3962635" y="1185878"/>
                </a:cubicBezTo>
                <a:cubicBezTo>
                  <a:pt x="3963111" y="1188259"/>
                  <a:pt x="3963492" y="1190545"/>
                  <a:pt x="3963873" y="1192926"/>
                </a:cubicBezTo>
                <a:cubicBezTo>
                  <a:pt x="3964635" y="1197974"/>
                  <a:pt x="3965492" y="1203023"/>
                  <a:pt x="3966445" y="1208071"/>
                </a:cubicBezTo>
                <a:cubicBezTo>
                  <a:pt x="3968540" y="1219977"/>
                  <a:pt x="3971303" y="1232169"/>
                  <a:pt x="3974446" y="1244361"/>
                </a:cubicBezTo>
                <a:lnTo>
                  <a:pt x="3975398" y="1247885"/>
                </a:lnTo>
                <a:lnTo>
                  <a:pt x="3990253" y="1292997"/>
                </a:lnTo>
                <a:lnTo>
                  <a:pt x="3990577" y="1294796"/>
                </a:lnTo>
                <a:lnTo>
                  <a:pt x="3991435" y="1296586"/>
                </a:lnTo>
                <a:lnTo>
                  <a:pt x="3993496" y="1302845"/>
                </a:lnTo>
                <a:cubicBezTo>
                  <a:pt x="3993877" y="1303797"/>
                  <a:pt x="3994258" y="1304845"/>
                  <a:pt x="3994639" y="1305797"/>
                </a:cubicBezTo>
                <a:cubicBezTo>
                  <a:pt x="3998163" y="1314560"/>
                  <a:pt x="4001878" y="1323228"/>
                  <a:pt x="4005878" y="1331801"/>
                </a:cubicBezTo>
                <a:cubicBezTo>
                  <a:pt x="4005878" y="1331896"/>
                  <a:pt x="4005878" y="1331991"/>
                  <a:pt x="4005878" y="1331991"/>
                </a:cubicBezTo>
                <a:cubicBezTo>
                  <a:pt x="4009688" y="1340183"/>
                  <a:pt x="4013784" y="1348184"/>
                  <a:pt x="4017975" y="1356185"/>
                </a:cubicBezTo>
                <a:cubicBezTo>
                  <a:pt x="4019404" y="1358852"/>
                  <a:pt x="4020833" y="1361519"/>
                  <a:pt x="4022357" y="1364186"/>
                </a:cubicBezTo>
                <a:cubicBezTo>
                  <a:pt x="4025119" y="1369139"/>
                  <a:pt x="4027976" y="1373996"/>
                  <a:pt x="4030834" y="1378854"/>
                </a:cubicBezTo>
                <a:cubicBezTo>
                  <a:pt x="4032834" y="1382283"/>
                  <a:pt x="4034930" y="1385712"/>
                  <a:pt x="4037025" y="1389046"/>
                </a:cubicBezTo>
                <a:cubicBezTo>
                  <a:pt x="4039501" y="1393046"/>
                  <a:pt x="4042073" y="1397047"/>
                  <a:pt x="4044740" y="1400952"/>
                </a:cubicBezTo>
                <a:cubicBezTo>
                  <a:pt x="4047217" y="1404476"/>
                  <a:pt x="4049503" y="1408096"/>
                  <a:pt x="4051980" y="1411620"/>
                </a:cubicBezTo>
                <a:cubicBezTo>
                  <a:pt x="4054551" y="1415335"/>
                  <a:pt x="4057313" y="1418954"/>
                  <a:pt x="4059980" y="1422574"/>
                </a:cubicBezTo>
                <a:cubicBezTo>
                  <a:pt x="4065029" y="1429432"/>
                  <a:pt x="4070267" y="1436195"/>
                  <a:pt x="4075697" y="1442767"/>
                </a:cubicBezTo>
                <a:cubicBezTo>
                  <a:pt x="4077697" y="1445148"/>
                  <a:pt x="4079602" y="1447529"/>
                  <a:pt x="4081602" y="1449911"/>
                </a:cubicBezTo>
                <a:lnTo>
                  <a:pt x="4084388" y="1453081"/>
                </a:lnTo>
                <a:lnTo>
                  <a:pt x="4084505" y="1453244"/>
                </a:lnTo>
                <a:cubicBezTo>
                  <a:pt x="4084791" y="1453530"/>
                  <a:pt x="4084981" y="1453816"/>
                  <a:pt x="4085267" y="1454102"/>
                </a:cubicBezTo>
                <a:lnTo>
                  <a:pt x="4085490" y="1454335"/>
                </a:lnTo>
                <a:lnTo>
                  <a:pt x="4092651" y="1462484"/>
                </a:lnTo>
                <a:cubicBezTo>
                  <a:pt x="4094461" y="1464484"/>
                  <a:pt x="4096366" y="1466484"/>
                  <a:pt x="4098176" y="1468484"/>
                </a:cubicBezTo>
                <a:lnTo>
                  <a:pt x="4108430" y="1478323"/>
                </a:lnTo>
                <a:lnTo>
                  <a:pt x="4120700" y="1491154"/>
                </a:lnTo>
                <a:cubicBezTo>
                  <a:pt x="4122319" y="1492678"/>
                  <a:pt x="4123843" y="1494202"/>
                  <a:pt x="4125463" y="1495631"/>
                </a:cubicBezTo>
                <a:cubicBezTo>
                  <a:pt x="4129177" y="1499060"/>
                  <a:pt x="4132892" y="1502489"/>
                  <a:pt x="4136702" y="1505822"/>
                </a:cubicBezTo>
                <a:lnTo>
                  <a:pt x="4140137" y="1508748"/>
                </a:lnTo>
                <a:lnTo>
                  <a:pt x="4140562" y="1509156"/>
                </a:lnTo>
                <a:cubicBezTo>
                  <a:pt x="4142086" y="1510490"/>
                  <a:pt x="4143515" y="1511728"/>
                  <a:pt x="4144943" y="1512966"/>
                </a:cubicBezTo>
                <a:cubicBezTo>
                  <a:pt x="4149420" y="1516776"/>
                  <a:pt x="4153992" y="1520396"/>
                  <a:pt x="4158564" y="1524015"/>
                </a:cubicBezTo>
                <a:cubicBezTo>
                  <a:pt x="4160755" y="1525730"/>
                  <a:pt x="4163041" y="1527444"/>
                  <a:pt x="4165232" y="1529159"/>
                </a:cubicBezTo>
                <a:cubicBezTo>
                  <a:pt x="4169708" y="1532492"/>
                  <a:pt x="4174185" y="1535921"/>
                  <a:pt x="4178757" y="1539160"/>
                </a:cubicBezTo>
                <a:cubicBezTo>
                  <a:pt x="4181329" y="1540874"/>
                  <a:pt x="4183806" y="1542589"/>
                  <a:pt x="4186377" y="1544303"/>
                </a:cubicBezTo>
                <a:cubicBezTo>
                  <a:pt x="4193426" y="1549161"/>
                  <a:pt x="4200665" y="1553828"/>
                  <a:pt x="4207904" y="1558305"/>
                </a:cubicBezTo>
                <a:cubicBezTo>
                  <a:pt x="4212000" y="1560877"/>
                  <a:pt x="4216191" y="1563353"/>
                  <a:pt x="4220382" y="1565830"/>
                </a:cubicBezTo>
                <a:cubicBezTo>
                  <a:pt x="4223715" y="1567735"/>
                  <a:pt x="4227144" y="1569640"/>
                  <a:pt x="4230478" y="1571450"/>
                </a:cubicBezTo>
                <a:cubicBezTo>
                  <a:pt x="4235526" y="1574212"/>
                  <a:pt x="4240670" y="1576974"/>
                  <a:pt x="4245813" y="1579546"/>
                </a:cubicBezTo>
                <a:cubicBezTo>
                  <a:pt x="4248480" y="1580879"/>
                  <a:pt x="4251052" y="1582213"/>
                  <a:pt x="4253719" y="1583451"/>
                </a:cubicBezTo>
                <a:cubicBezTo>
                  <a:pt x="4261720" y="1587261"/>
                  <a:pt x="4269816" y="1591071"/>
                  <a:pt x="4278008" y="1594500"/>
                </a:cubicBezTo>
                <a:lnTo>
                  <a:pt x="4279532" y="1595167"/>
                </a:lnTo>
                <a:cubicBezTo>
                  <a:pt x="4281342" y="1595929"/>
                  <a:pt x="4283056" y="1596596"/>
                  <a:pt x="4284770" y="1597262"/>
                </a:cubicBezTo>
                <a:cubicBezTo>
                  <a:pt x="4288200" y="1598691"/>
                  <a:pt x="4291628" y="1600025"/>
                  <a:pt x="4295058" y="1601358"/>
                </a:cubicBezTo>
                <a:cubicBezTo>
                  <a:pt x="4298106" y="1602501"/>
                  <a:pt x="4301058" y="1603644"/>
                  <a:pt x="4304011" y="1604692"/>
                </a:cubicBezTo>
                <a:cubicBezTo>
                  <a:pt x="4310964" y="1607168"/>
                  <a:pt x="4317822" y="1609550"/>
                  <a:pt x="4324775" y="1611740"/>
                </a:cubicBezTo>
                <a:cubicBezTo>
                  <a:pt x="4330300" y="1613455"/>
                  <a:pt x="4336015" y="1615169"/>
                  <a:pt x="4341730" y="1616693"/>
                </a:cubicBezTo>
                <a:cubicBezTo>
                  <a:pt x="4351636" y="1619360"/>
                  <a:pt x="4361256" y="1621742"/>
                  <a:pt x="4370495" y="1623742"/>
                </a:cubicBezTo>
                <a:cubicBezTo>
                  <a:pt x="4374496" y="1624599"/>
                  <a:pt x="4378687" y="1625361"/>
                  <a:pt x="4382783" y="1626123"/>
                </a:cubicBezTo>
                <a:cubicBezTo>
                  <a:pt x="4388783" y="1627266"/>
                  <a:pt x="4394594" y="1628314"/>
                  <a:pt x="4400214" y="1629171"/>
                </a:cubicBezTo>
                <a:cubicBezTo>
                  <a:pt x="4400499" y="1629266"/>
                  <a:pt x="4400785" y="1629266"/>
                  <a:pt x="4401071" y="1629266"/>
                </a:cubicBezTo>
                <a:cubicBezTo>
                  <a:pt x="4406595" y="1630028"/>
                  <a:pt x="4411929" y="1630790"/>
                  <a:pt x="4417263" y="1631457"/>
                </a:cubicBezTo>
                <a:cubicBezTo>
                  <a:pt x="4417454" y="1631457"/>
                  <a:pt x="4417644" y="1631457"/>
                  <a:pt x="4417835" y="1631457"/>
                </a:cubicBezTo>
                <a:cubicBezTo>
                  <a:pt x="4421931" y="1631933"/>
                  <a:pt x="4426026" y="1632314"/>
                  <a:pt x="4430122" y="1632695"/>
                </a:cubicBezTo>
                <a:lnTo>
                  <a:pt x="4432122" y="1632886"/>
                </a:lnTo>
                <a:cubicBezTo>
                  <a:pt x="4434027" y="1633076"/>
                  <a:pt x="4435932" y="1633267"/>
                  <a:pt x="4437837" y="1633457"/>
                </a:cubicBezTo>
                <a:lnTo>
                  <a:pt x="4443076" y="1633743"/>
                </a:lnTo>
                <a:cubicBezTo>
                  <a:pt x="4448600" y="1634124"/>
                  <a:pt x="4453934" y="1634410"/>
                  <a:pt x="4459364" y="1634600"/>
                </a:cubicBezTo>
                <a:cubicBezTo>
                  <a:pt x="4463650" y="1634791"/>
                  <a:pt x="4467936" y="1634981"/>
                  <a:pt x="4472127" y="1634981"/>
                </a:cubicBezTo>
                <a:cubicBezTo>
                  <a:pt x="4476794" y="1634981"/>
                  <a:pt x="4481367" y="1634981"/>
                  <a:pt x="4486034" y="1634981"/>
                </a:cubicBezTo>
                <a:cubicBezTo>
                  <a:pt x="4486796" y="1634981"/>
                  <a:pt x="4487463" y="1634981"/>
                  <a:pt x="4488225" y="1634981"/>
                </a:cubicBezTo>
                <a:cubicBezTo>
                  <a:pt x="4491939" y="1634886"/>
                  <a:pt x="4495749" y="1634791"/>
                  <a:pt x="4499559" y="1634696"/>
                </a:cubicBezTo>
                <a:cubicBezTo>
                  <a:pt x="4505846" y="1634505"/>
                  <a:pt x="4512132" y="1634124"/>
                  <a:pt x="4518324" y="1633648"/>
                </a:cubicBezTo>
                <a:cubicBezTo>
                  <a:pt x="4521086" y="1633457"/>
                  <a:pt x="4523753" y="1633172"/>
                  <a:pt x="4526420" y="1632981"/>
                </a:cubicBezTo>
                <a:cubicBezTo>
                  <a:pt x="4533944" y="1632314"/>
                  <a:pt x="4541469" y="1631552"/>
                  <a:pt x="4548994" y="1630505"/>
                </a:cubicBezTo>
                <a:cubicBezTo>
                  <a:pt x="4550327" y="1630314"/>
                  <a:pt x="4551661" y="1630124"/>
                  <a:pt x="4552994" y="1629933"/>
                </a:cubicBezTo>
                <a:cubicBezTo>
                  <a:pt x="4561662" y="1628695"/>
                  <a:pt x="4570330" y="1627266"/>
                  <a:pt x="4578902" y="1625647"/>
                </a:cubicBezTo>
                <a:cubicBezTo>
                  <a:pt x="4579093" y="1625647"/>
                  <a:pt x="4579188" y="1625647"/>
                  <a:pt x="4579379" y="1625647"/>
                </a:cubicBezTo>
                <a:lnTo>
                  <a:pt x="4585389" y="1623971"/>
                </a:lnTo>
                <a:lnTo>
                  <a:pt x="4589521" y="1623170"/>
                </a:lnTo>
                <a:cubicBezTo>
                  <a:pt x="4598760" y="1621170"/>
                  <a:pt x="4608475" y="1618789"/>
                  <a:pt x="4618286" y="1616122"/>
                </a:cubicBezTo>
                <a:cubicBezTo>
                  <a:pt x="4624001" y="1614598"/>
                  <a:pt x="4629716" y="1612883"/>
                  <a:pt x="4635241" y="1611169"/>
                </a:cubicBezTo>
                <a:lnTo>
                  <a:pt x="4653399" y="1605005"/>
                </a:lnTo>
                <a:lnTo>
                  <a:pt x="4660413" y="1603049"/>
                </a:lnTo>
                <a:lnTo>
                  <a:pt x="4668742" y="1599195"/>
                </a:lnTo>
                <a:lnTo>
                  <a:pt x="4680389" y="1594691"/>
                </a:lnTo>
                <a:lnTo>
                  <a:pt x="4682104" y="1593929"/>
                </a:lnTo>
                <a:lnTo>
                  <a:pt x="4714581" y="1577985"/>
                </a:lnTo>
                <a:lnTo>
                  <a:pt x="4736732" y="1567735"/>
                </a:lnTo>
                <a:lnTo>
                  <a:pt x="4759933" y="1552932"/>
                </a:lnTo>
                <a:lnTo>
                  <a:pt x="4760971" y="1552304"/>
                </a:lnTo>
                <a:cubicBezTo>
                  <a:pt x="4761256" y="1552114"/>
                  <a:pt x="4761447" y="1552019"/>
                  <a:pt x="4761733" y="1551828"/>
                </a:cubicBezTo>
                <a:lnTo>
                  <a:pt x="4762715" y="1551157"/>
                </a:lnTo>
                <a:lnTo>
                  <a:pt x="4783309" y="1538017"/>
                </a:lnTo>
                <a:cubicBezTo>
                  <a:pt x="4784071" y="1537445"/>
                  <a:pt x="4784738" y="1536969"/>
                  <a:pt x="4785500" y="1536398"/>
                </a:cubicBezTo>
                <a:cubicBezTo>
                  <a:pt x="4792739" y="1531254"/>
                  <a:pt x="4799787" y="1525920"/>
                  <a:pt x="4806741" y="1520300"/>
                </a:cubicBezTo>
                <a:cubicBezTo>
                  <a:pt x="4806836" y="1520205"/>
                  <a:pt x="4806931" y="1520205"/>
                  <a:pt x="4806931" y="1520205"/>
                </a:cubicBezTo>
                <a:cubicBezTo>
                  <a:pt x="4813694" y="1514776"/>
                  <a:pt x="4820266" y="1509156"/>
                  <a:pt x="4826743" y="1503346"/>
                </a:cubicBezTo>
                <a:cubicBezTo>
                  <a:pt x="4828171" y="1502108"/>
                  <a:pt x="4829505" y="1500869"/>
                  <a:pt x="4830934" y="1499631"/>
                </a:cubicBezTo>
                <a:cubicBezTo>
                  <a:pt x="4836649" y="1494392"/>
                  <a:pt x="4842364" y="1489058"/>
                  <a:pt x="4847888" y="1483534"/>
                </a:cubicBezTo>
                <a:cubicBezTo>
                  <a:pt x="4848555" y="1482867"/>
                  <a:pt x="4849222" y="1482296"/>
                  <a:pt x="4849889" y="1481629"/>
                </a:cubicBezTo>
                <a:cubicBezTo>
                  <a:pt x="4855509" y="1476104"/>
                  <a:pt x="4860843" y="1470294"/>
                  <a:pt x="4866177" y="1464484"/>
                </a:cubicBezTo>
                <a:cubicBezTo>
                  <a:pt x="4868177" y="1462198"/>
                  <a:pt x="4870177" y="1460007"/>
                  <a:pt x="4872178" y="1457721"/>
                </a:cubicBezTo>
                <a:cubicBezTo>
                  <a:pt x="4876178" y="1453149"/>
                  <a:pt x="4880178" y="1448482"/>
                  <a:pt x="4883988" y="1443815"/>
                </a:cubicBezTo>
                <a:cubicBezTo>
                  <a:pt x="4886750" y="1440386"/>
                  <a:pt x="4889513" y="1436861"/>
                  <a:pt x="4892180" y="1433432"/>
                </a:cubicBezTo>
                <a:cubicBezTo>
                  <a:pt x="4895133" y="1429622"/>
                  <a:pt x="4897990" y="1425812"/>
                  <a:pt x="4900847" y="1422002"/>
                </a:cubicBezTo>
                <a:cubicBezTo>
                  <a:pt x="4903134" y="1418764"/>
                  <a:pt x="4905515" y="1415525"/>
                  <a:pt x="4907801" y="1412287"/>
                </a:cubicBezTo>
                <a:cubicBezTo>
                  <a:pt x="4910468" y="1408382"/>
                  <a:pt x="4913135" y="1404476"/>
                  <a:pt x="4915706" y="1400571"/>
                </a:cubicBezTo>
                <a:cubicBezTo>
                  <a:pt x="4918945" y="1395713"/>
                  <a:pt x="4922088" y="1390665"/>
                  <a:pt x="4925231" y="1385617"/>
                </a:cubicBezTo>
                <a:cubicBezTo>
                  <a:pt x="4927327" y="1382283"/>
                  <a:pt x="4929328" y="1378854"/>
                  <a:pt x="4931327" y="1375425"/>
                </a:cubicBezTo>
                <a:cubicBezTo>
                  <a:pt x="4933423" y="1371901"/>
                  <a:pt x="4935423" y="1368377"/>
                  <a:pt x="4937424" y="1364757"/>
                </a:cubicBezTo>
                <a:cubicBezTo>
                  <a:pt x="4940376" y="1359328"/>
                  <a:pt x="4943329" y="1353899"/>
                  <a:pt x="4946091" y="1348374"/>
                </a:cubicBezTo>
                <a:cubicBezTo>
                  <a:pt x="4947901" y="1344850"/>
                  <a:pt x="4949615" y="1341230"/>
                  <a:pt x="4951330" y="1337706"/>
                </a:cubicBezTo>
                <a:cubicBezTo>
                  <a:pt x="4953521" y="1333229"/>
                  <a:pt x="4955616" y="1328753"/>
                  <a:pt x="4957617" y="1324181"/>
                </a:cubicBezTo>
                <a:cubicBezTo>
                  <a:pt x="4958950" y="1321323"/>
                  <a:pt x="4960188" y="1318466"/>
                  <a:pt x="4961427" y="1315513"/>
                </a:cubicBezTo>
                <a:cubicBezTo>
                  <a:pt x="4964379" y="1308464"/>
                  <a:pt x="4967142" y="1301511"/>
                  <a:pt x="4969809" y="1294367"/>
                </a:cubicBezTo>
                <a:cubicBezTo>
                  <a:pt x="4970475" y="1292558"/>
                  <a:pt x="4971046" y="1290748"/>
                  <a:pt x="4971713" y="1288938"/>
                </a:cubicBezTo>
                <a:cubicBezTo>
                  <a:pt x="4974095" y="1282366"/>
                  <a:pt x="4976286" y="1275794"/>
                  <a:pt x="4978381" y="1269126"/>
                </a:cubicBezTo>
                <a:cubicBezTo>
                  <a:pt x="4978857" y="1267507"/>
                  <a:pt x="4979429" y="1265983"/>
                  <a:pt x="4979905" y="1264364"/>
                </a:cubicBezTo>
                <a:lnTo>
                  <a:pt x="4984504" y="1247794"/>
                </a:lnTo>
                <a:lnTo>
                  <a:pt x="4984713" y="1247219"/>
                </a:lnTo>
                <a:lnTo>
                  <a:pt x="4985665" y="1243694"/>
                </a:lnTo>
                <a:lnTo>
                  <a:pt x="4985753" y="1243296"/>
                </a:lnTo>
                <a:lnTo>
                  <a:pt x="4986858" y="1239313"/>
                </a:lnTo>
                <a:cubicBezTo>
                  <a:pt x="4986954" y="1238932"/>
                  <a:pt x="4987049" y="1238646"/>
                  <a:pt x="4987049" y="1238360"/>
                </a:cubicBezTo>
                <a:cubicBezTo>
                  <a:pt x="4989144" y="1229788"/>
                  <a:pt x="4991049" y="1221120"/>
                  <a:pt x="4992764" y="1212357"/>
                </a:cubicBezTo>
                <a:cubicBezTo>
                  <a:pt x="4992859" y="1211881"/>
                  <a:pt x="4993049" y="1211500"/>
                  <a:pt x="4993049" y="1211024"/>
                </a:cubicBezTo>
                <a:lnTo>
                  <a:pt x="4993380" y="1208608"/>
                </a:lnTo>
                <a:lnTo>
                  <a:pt x="4993666" y="1207309"/>
                </a:lnTo>
                <a:cubicBezTo>
                  <a:pt x="4994619" y="1202261"/>
                  <a:pt x="4995476" y="1197212"/>
                  <a:pt x="4996238" y="1192259"/>
                </a:cubicBezTo>
                <a:cubicBezTo>
                  <a:pt x="4996429" y="1190831"/>
                  <a:pt x="4996714" y="1189497"/>
                  <a:pt x="4997000" y="1188068"/>
                </a:cubicBezTo>
                <a:cubicBezTo>
                  <a:pt x="4997476" y="1185020"/>
                  <a:pt x="4997953" y="1182068"/>
                  <a:pt x="4998334" y="1179020"/>
                </a:cubicBezTo>
                <a:lnTo>
                  <a:pt x="4999343" y="1165138"/>
                </a:lnTo>
                <a:lnTo>
                  <a:pt x="5000574" y="1156160"/>
                </a:lnTo>
                <a:cubicBezTo>
                  <a:pt x="5000574" y="1155779"/>
                  <a:pt x="5000574" y="1155493"/>
                  <a:pt x="5000574" y="1155112"/>
                </a:cubicBezTo>
                <a:lnTo>
                  <a:pt x="5002096" y="1127240"/>
                </a:lnTo>
                <a:lnTo>
                  <a:pt x="5002334" y="1123965"/>
                </a:lnTo>
                <a:cubicBezTo>
                  <a:pt x="5004811" y="1013951"/>
                  <a:pt x="5067199" y="918320"/>
                  <a:pt x="5165307" y="874410"/>
                </a:cubicBezTo>
                <a:cubicBezTo>
                  <a:pt x="5262843" y="830786"/>
                  <a:pt x="5377143" y="847169"/>
                  <a:pt x="5456581" y="916320"/>
                </a:cubicBezTo>
                <a:cubicBezTo>
                  <a:pt x="5460868" y="920130"/>
                  <a:pt x="5465344" y="923654"/>
                  <a:pt x="5469821" y="927274"/>
                </a:cubicBezTo>
                <a:cubicBezTo>
                  <a:pt x="5490967" y="944514"/>
                  <a:pt x="5513731" y="960326"/>
                  <a:pt x="5537734" y="974232"/>
                </a:cubicBezTo>
                <a:lnTo>
                  <a:pt x="5539354" y="975185"/>
                </a:lnTo>
                <a:cubicBezTo>
                  <a:pt x="5546116" y="979090"/>
                  <a:pt x="5552879" y="982805"/>
                  <a:pt x="5559928" y="986424"/>
                </a:cubicBezTo>
                <a:lnTo>
                  <a:pt x="5561737" y="987377"/>
                </a:lnTo>
                <a:cubicBezTo>
                  <a:pt x="5568310" y="990806"/>
                  <a:pt x="5575072" y="994044"/>
                  <a:pt x="5581835" y="997187"/>
                </a:cubicBezTo>
                <a:lnTo>
                  <a:pt x="5584788" y="998521"/>
                </a:lnTo>
                <a:cubicBezTo>
                  <a:pt x="5591360" y="1001474"/>
                  <a:pt x="5598028" y="1004331"/>
                  <a:pt x="5604790" y="1006998"/>
                </a:cubicBezTo>
                <a:lnTo>
                  <a:pt x="5608029" y="1008332"/>
                </a:lnTo>
                <a:cubicBezTo>
                  <a:pt x="5614792" y="1010999"/>
                  <a:pt x="5621650" y="1013570"/>
                  <a:pt x="5628508" y="1015856"/>
                </a:cubicBezTo>
                <a:lnTo>
                  <a:pt x="5631556" y="1016904"/>
                </a:lnTo>
                <a:cubicBezTo>
                  <a:pt x="5638985" y="1019476"/>
                  <a:pt x="5646605" y="1021857"/>
                  <a:pt x="5654225" y="1024048"/>
                </a:cubicBezTo>
                <a:lnTo>
                  <a:pt x="5655463" y="1024429"/>
                </a:lnTo>
                <a:cubicBezTo>
                  <a:pt x="5667560" y="1027953"/>
                  <a:pt x="5679943" y="1031001"/>
                  <a:pt x="5692325" y="1033573"/>
                </a:cubicBezTo>
                <a:cubicBezTo>
                  <a:pt x="5692516" y="1033573"/>
                  <a:pt x="5692611" y="1033573"/>
                  <a:pt x="5692801" y="1033668"/>
                </a:cubicBezTo>
                <a:cubicBezTo>
                  <a:pt x="5705184" y="1036240"/>
                  <a:pt x="5717566" y="1038335"/>
                  <a:pt x="5730044" y="1040050"/>
                </a:cubicBezTo>
                <a:lnTo>
                  <a:pt x="5736521" y="1040812"/>
                </a:lnTo>
                <a:cubicBezTo>
                  <a:pt x="5742617" y="1041574"/>
                  <a:pt x="5748808" y="1042241"/>
                  <a:pt x="5755000" y="1042717"/>
                </a:cubicBezTo>
                <a:cubicBezTo>
                  <a:pt x="5757095" y="1042907"/>
                  <a:pt x="5759095" y="1043003"/>
                  <a:pt x="5761191" y="1043193"/>
                </a:cubicBezTo>
                <a:lnTo>
                  <a:pt x="5763953" y="1043384"/>
                </a:lnTo>
                <a:cubicBezTo>
                  <a:pt x="5769382" y="1043765"/>
                  <a:pt x="5774812" y="1044050"/>
                  <a:pt x="5780146" y="1044241"/>
                </a:cubicBezTo>
                <a:cubicBezTo>
                  <a:pt x="5783575" y="1044336"/>
                  <a:pt x="5787099" y="1044431"/>
                  <a:pt x="5790623" y="1044431"/>
                </a:cubicBezTo>
                <a:lnTo>
                  <a:pt x="5792814" y="1044431"/>
                </a:lnTo>
                <a:cubicBezTo>
                  <a:pt x="5796814" y="1044527"/>
                  <a:pt x="5800815" y="1044527"/>
                  <a:pt x="5804911" y="1044431"/>
                </a:cubicBezTo>
                <a:lnTo>
                  <a:pt x="5805387" y="1044431"/>
                </a:lnTo>
                <a:cubicBezTo>
                  <a:pt x="5809483" y="1044431"/>
                  <a:pt x="5813578" y="1044241"/>
                  <a:pt x="5817674" y="1044146"/>
                </a:cubicBezTo>
                <a:cubicBezTo>
                  <a:pt x="5821865" y="1043955"/>
                  <a:pt x="5826151" y="1043765"/>
                  <a:pt x="5830247" y="1043574"/>
                </a:cubicBezTo>
                <a:cubicBezTo>
                  <a:pt x="5832914" y="1043384"/>
                  <a:pt x="5835581" y="1043384"/>
                  <a:pt x="5838248" y="1043193"/>
                </a:cubicBezTo>
                <a:cubicBezTo>
                  <a:pt x="5843487" y="1042812"/>
                  <a:pt x="5848630" y="1042241"/>
                  <a:pt x="5853774" y="1041669"/>
                </a:cubicBezTo>
                <a:cubicBezTo>
                  <a:pt x="5859108" y="1041098"/>
                  <a:pt x="5864442" y="1040526"/>
                  <a:pt x="5869681" y="1039764"/>
                </a:cubicBezTo>
                <a:cubicBezTo>
                  <a:pt x="5872443" y="1039383"/>
                  <a:pt x="5875205" y="1039002"/>
                  <a:pt x="5877967" y="1038621"/>
                </a:cubicBezTo>
                <a:cubicBezTo>
                  <a:pt x="5883301" y="1037859"/>
                  <a:pt x="5888540" y="1036907"/>
                  <a:pt x="5893874" y="1035954"/>
                </a:cubicBezTo>
                <a:cubicBezTo>
                  <a:pt x="5896732" y="1035478"/>
                  <a:pt x="5899494" y="1034906"/>
                  <a:pt x="5902351" y="1034335"/>
                </a:cubicBezTo>
                <a:cubicBezTo>
                  <a:pt x="5907019" y="1033382"/>
                  <a:pt x="5911686" y="1032335"/>
                  <a:pt x="5916448" y="1031287"/>
                </a:cubicBezTo>
                <a:cubicBezTo>
                  <a:pt x="5919782" y="1030525"/>
                  <a:pt x="5923116" y="1029763"/>
                  <a:pt x="5926450" y="1028906"/>
                </a:cubicBezTo>
                <a:cubicBezTo>
                  <a:pt x="5930260" y="1027953"/>
                  <a:pt x="5934070" y="1026905"/>
                  <a:pt x="5937880" y="1025858"/>
                </a:cubicBezTo>
                <a:cubicBezTo>
                  <a:pt x="5942356" y="1024619"/>
                  <a:pt x="5946738" y="1023381"/>
                  <a:pt x="5951119" y="1022048"/>
                </a:cubicBezTo>
                <a:cubicBezTo>
                  <a:pt x="5952739" y="1021571"/>
                  <a:pt x="5954263" y="1021095"/>
                  <a:pt x="5955977" y="1020524"/>
                </a:cubicBezTo>
                <a:cubicBezTo>
                  <a:pt x="5962168" y="1018523"/>
                  <a:pt x="5968360" y="1016523"/>
                  <a:pt x="5974456" y="1014332"/>
                </a:cubicBezTo>
                <a:cubicBezTo>
                  <a:pt x="5975408" y="1013951"/>
                  <a:pt x="5976456" y="1013570"/>
                  <a:pt x="5977408" y="1013189"/>
                </a:cubicBezTo>
                <a:cubicBezTo>
                  <a:pt x="5993696" y="1007189"/>
                  <a:pt x="6009508" y="1000426"/>
                  <a:pt x="6024938" y="992901"/>
                </a:cubicBezTo>
                <a:cubicBezTo>
                  <a:pt x="6032272" y="989377"/>
                  <a:pt x="6039416" y="985662"/>
                  <a:pt x="6046560" y="981757"/>
                </a:cubicBezTo>
                <a:cubicBezTo>
                  <a:pt x="6052942" y="978328"/>
                  <a:pt x="6059228" y="974708"/>
                  <a:pt x="6065515" y="970994"/>
                </a:cubicBezTo>
                <a:cubicBezTo>
                  <a:pt x="6070277" y="968136"/>
                  <a:pt x="6075040" y="965279"/>
                  <a:pt x="6079707" y="962231"/>
                </a:cubicBezTo>
                <a:cubicBezTo>
                  <a:pt x="6213628" y="876220"/>
                  <a:pt x="6306688" y="730868"/>
                  <a:pt x="6319927" y="564752"/>
                </a:cubicBezTo>
                <a:lnTo>
                  <a:pt x="6320404" y="565133"/>
                </a:lnTo>
                <a:cubicBezTo>
                  <a:pt x="6321832" y="547226"/>
                  <a:pt x="6322214" y="529415"/>
                  <a:pt x="6321832" y="511603"/>
                </a:cubicBezTo>
                <a:cubicBezTo>
                  <a:pt x="6321832" y="509698"/>
                  <a:pt x="6321832" y="507888"/>
                  <a:pt x="6321737" y="505983"/>
                </a:cubicBezTo>
                <a:cubicBezTo>
                  <a:pt x="6320880" y="478265"/>
                  <a:pt x="6317737" y="450833"/>
                  <a:pt x="6312593" y="423878"/>
                </a:cubicBezTo>
                <a:cubicBezTo>
                  <a:pt x="6312593" y="423401"/>
                  <a:pt x="6312403" y="423020"/>
                  <a:pt x="6312307" y="422544"/>
                </a:cubicBezTo>
                <a:cubicBezTo>
                  <a:pt x="6310688" y="414067"/>
                  <a:pt x="6308783" y="405590"/>
                  <a:pt x="6306688" y="397208"/>
                </a:cubicBezTo>
                <a:cubicBezTo>
                  <a:pt x="6306497" y="396350"/>
                  <a:pt x="6306307" y="395588"/>
                  <a:pt x="6306116" y="394731"/>
                </a:cubicBezTo>
                <a:cubicBezTo>
                  <a:pt x="6304021" y="386254"/>
                  <a:pt x="6301639" y="377872"/>
                  <a:pt x="6299068" y="369585"/>
                </a:cubicBezTo>
                <a:cubicBezTo>
                  <a:pt x="6298972" y="369204"/>
                  <a:pt x="6298877" y="368918"/>
                  <a:pt x="6298782" y="368537"/>
                </a:cubicBezTo>
                <a:cubicBezTo>
                  <a:pt x="6290686" y="342248"/>
                  <a:pt x="6280494" y="316721"/>
                  <a:pt x="6268397" y="292052"/>
                </a:cubicBezTo>
                <a:cubicBezTo>
                  <a:pt x="6267730" y="290813"/>
                  <a:pt x="6267159" y="289480"/>
                  <a:pt x="6266492" y="288242"/>
                </a:cubicBezTo>
                <a:cubicBezTo>
                  <a:pt x="6263159" y="281574"/>
                  <a:pt x="6259634" y="275002"/>
                  <a:pt x="6256015" y="268525"/>
                </a:cubicBezTo>
                <a:cubicBezTo>
                  <a:pt x="6255062" y="266810"/>
                  <a:pt x="6254110" y="265191"/>
                  <a:pt x="6253157" y="263477"/>
                </a:cubicBezTo>
                <a:cubicBezTo>
                  <a:pt x="6249538" y="257190"/>
                  <a:pt x="6245823" y="250904"/>
                  <a:pt x="6241918" y="244808"/>
                </a:cubicBezTo>
                <a:cubicBezTo>
                  <a:pt x="6240965" y="243379"/>
                  <a:pt x="6240108" y="241855"/>
                  <a:pt x="6239155" y="240426"/>
                </a:cubicBezTo>
                <a:cubicBezTo>
                  <a:pt x="6229535" y="225377"/>
                  <a:pt x="6219058" y="210899"/>
                  <a:pt x="6207913" y="196802"/>
                </a:cubicBezTo>
                <a:cubicBezTo>
                  <a:pt x="6206485" y="195087"/>
                  <a:pt x="6205056" y="193373"/>
                  <a:pt x="6203627" y="191563"/>
                </a:cubicBezTo>
                <a:cubicBezTo>
                  <a:pt x="6199436" y="186419"/>
                  <a:pt x="6195150" y="181276"/>
                  <a:pt x="6190673" y="176323"/>
                </a:cubicBezTo>
                <a:cubicBezTo>
                  <a:pt x="6188292" y="173656"/>
                  <a:pt x="6185815" y="170989"/>
                  <a:pt x="6183339" y="168322"/>
                </a:cubicBezTo>
                <a:cubicBezTo>
                  <a:pt x="6179719" y="164417"/>
                  <a:pt x="6176100" y="160511"/>
                  <a:pt x="6172385" y="156701"/>
                </a:cubicBezTo>
                <a:cubicBezTo>
                  <a:pt x="6169528" y="153749"/>
                  <a:pt x="6166575" y="150891"/>
                  <a:pt x="6163622" y="148034"/>
                </a:cubicBezTo>
                <a:cubicBezTo>
                  <a:pt x="6160003" y="144509"/>
                  <a:pt x="6156383" y="141080"/>
                  <a:pt x="6152764" y="137747"/>
                </a:cubicBezTo>
                <a:cubicBezTo>
                  <a:pt x="6149620" y="134889"/>
                  <a:pt x="6146477" y="132032"/>
                  <a:pt x="6143239" y="129269"/>
                </a:cubicBezTo>
                <a:cubicBezTo>
                  <a:pt x="6139333" y="125840"/>
                  <a:pt x="6135428" y="122602"/>
                  <a:pt x="6131523" y="119268"/>
                </a:cubicBezTo>
                <a:cubicBezTo>
                  <a:pt x="6128570" y="116887"/>
                  <a:pt x="6125618" y="114410"/>
                  <a:pt x="6122665" y="112124"/>
                </a:cubicBezTo>
                <a:cubicBezTo>
                  <a:pt x="6118188" y="108600"/>
                  <a:pt x="6113616" y="105171"/>
                  <a:pt x="6108949" y="101742"/>
                </a:cubicBezTo>
                <a:cubicBezTo>
                  <a:pt x="6106377" y="99837"/>
                  <a:pt x="6103710" y="97837"/>
                  <a:pt x="6101043" y="96027"/>
                </a:cubicBezTo>
                <a:cubicBezTo>
                  <a:pt x="6095518" y="92122"/>
                  <a:pt x="6089899" y="88312"/>
                  <a:pt x="6084184" y="84597"/>
                </a:cubicBezTo>
                <a:cubicBezTo>
                  <a:pt x="6082469" y="83454"/>
                  <a:pt x="6080755" y="82311"/>
                  <a:pt x="6078945" y="81168"/>
                </a:cubicBezTo>
                <a:cubicBezTo>
                  <a:pt x="6071515" y="76406"/>
                  <a:pt x="6063991" y="71834"/>
                  <a:pt x="6056275" y="67547"/>
                </a:cubicBezTo>
                <a:cubicBezTo>
                  <a:pt x="6056275" y="67547"/>
                  <a:pt x="6056180" y="67547"/>
                  <a:pt x="6056085" y="67452"/>
                </a:cubicBezTo>
                <a:cubicBezTo>
                  <a:pt x="6018652" y="46307"/>
                  <a:pt x="5978837" y="30114"/>
                  <a:pt x="5937499" y="18779"/>
                </a:cubicBezTo>
                <a:cubicBezTo>
                  <a:pt x="5932831" y="17541"/>
                  <a:pt x="5928259" y="16208"/>
                  <a:pt x="5923592" y="15065"/>
                </a:cubicBezTo>
                <a:cubicBezTo>
                  <a:pt x="5918544" y="13826"/>
                  <a:pt x="5913400" y="12779"/>
                  <a:pt x="5908257" y="11636"/>
                </a:cubicBezTo>
                <a:cubicBezTo>
                  <a:pt x="5902161" y="10302"/>
                  <a:pt x="5896065" y="9159"/>
                  <a:pt x="5889874" y="8016"/>
                </a:cubicBezTo>
                <a:cubicBezTo>
                  <a:pt x="5874443" y="5254"/>
                  <a:pt x="5858822" y="3063"/>
                  <a:pt x="5843106" y="1730"/>
                </a:cubicBezTo>
                <a:cubicBezTo>
                  <a:pt x="5842439" y="1730"/>
                  <a:pt x="5841868" y="1730"/>
                  <a:pt x="5841201" y="1634"/>
                </a:cubicBezTo>
                <a:cubicBezTo>
                  <a:pt x="5832914" y="968"/>
                  <a:pt x="5824627" y="491"/>
                  <a:pt x="5816341" y="206"/>
                </a:cubicBezTo>
                <a:cubicBezTo>
                  <a:pt x="5814436" y="206"/>
                  <a:pt x="5812626" y="206"/>
                  <a:pt x="5810721" y="110"/>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260" name="Google Shape;260;g3623e9ea6b8_1_113"/>
          <p:cNvSpPr/>
          <p:nvPr/>
        </p:nvSpPr>
        <p:spPr>
          <a:xfrm>
            <a:off x="2519067" y="3068315"/>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261" name="Google Shape;261;g3623e9ea6b8_1_113"/>
          <p:cNvSpPr/>
          <p:nvPr/>
        </p:nvSpPr>
        <p:spPr>
          <a:xfrm>
            <a:off x="4098641" y="3771852"/>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262" name="Google Shape;262;g3623e9ea6b8_1_113"/>
          <p:cNvSpPr/>
          <p:nvPr/>
        </p:nvSpPr>
        <p:spPr>
          <a:xfrm>
            <a:off x="5678214" y="3068315"/>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263" name="Google Shape;263;g3623e9ea6b8_1_113"/>
          <p:cNvSpPr/>
          <p:nvPr/>
        </p:nvSpPr>
        <p:spPr>
          <a:xfrm>
            <a:off x="7257787" y="3771852"/>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264" name="Google Shape;264;g3623e9ea6b8_1_113"/>
          <p:cNvSpPr/>
          <p:nvPr/>
        </p:nvSpPr>
        <p:spPr>
          <a:xfrm>
            <a:off x="8837360" y="3068315"/>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pic>
        <p:nvPicPr>
          <p:cNvPr id="265" name="Google Shape;265;g3623e9ea6b8_1_113"/>
          <p:cNvPicPr preferRelativeResize="0"/>
          <p:nvPr/>
        </p:nvPicPr>
        <p:blipFill rotWithShape="1">
          <a:blip r:embed="rId3">
            <a:alphaModFix/>
          </a:blip>
          <a:srcRect/>
          <a:stretch/>
        </p:blipFill>
        <p:spPr>
          <a:xfrm>
            <a:off x="5797350" y="3187450"/>
            <a:ext cx="716787" cy="716787"/>
          </a:xfrm>
          <a:prstGeom prst="rect">
            <a:avLst/>
          </a:prstGeom>
          <a:noFill/>
          <a:ln>
            <a:noFill/>
          </a:ln>
        </p:spPr>
      </p:pic>
      <p:pic>
        <p:nvPicPr>
          <p:cNvPr id="266" name="Google Shape;266;g3623e9ea6b8_1_113"/>
          <p:cNvPicPr preferRelativeResize="0"/>
          <p:nvPr/>
        </p:nvPicPr>
        <p:blipFill rotWithShape="1">
          <a:blip r:embed="rId4">
            <a:alphaModFix/>
          </a:blip>
          <a:srcRect/>
          <a:stretch/>
        </p:blipFill>
        <p:spPr>
          <a:xfrm>
            <a:off x="8990225" y="3177998"/>
            <a:ext cx="769475" cy="769445"/>
          </a:xfrm>
          <a:prstGeom prst="rect">
            <a:avLst/>
          </a:prstGeom>
          <a:noFill/>
          <a:ln>
            <a:noFill/>
          </a:ln>
        </p:spPr>
      </p:pic>
      <p:pic>
        <p:nvPicPr>
          <p:cNvPr id="267" name="Google Shape;267;g3623e9ea6b8_1_113"/>
          <p:cNvPicPr preferRelativeResize="0"/>
          <p:nvPr/>
        </p:nvPicPr>
        <p:blipFill rotWithShape="1">
          <a:blip r:embed="rId5">
            <a:alphaModFix/>
          </a:blip>
          <a:srcRect/>
          <a:stretch/>
        </p:blipFill>
        <p:spPr>
          <a:xfrm>
            <a:off x="7338600" y="3852648"/>
            <a:ext cx="811425" cy="811451"/>
          </a:xfrm>
          <a:prstGeom prst="rect">
            <a:avLst/>
          </a:prstGeom>
          <a:noFill/>
          <a:ln>
            <a:noFill/>
          </a:ln>
        </p:spPr>
      </p:pic>
      <p:pic>
        <p:nvPicPr>
          <p:cNvPr id="268" name="Google Shape;268;g3623e9ea6b8_1_113"/>
          <p:cNvPicPr preferRelativeResize="0"/>
          <p:nvPr/>
        </p:nvPicPr>
        <p:blipFill rotWithShape="1">
          <a:blip r:embed="rId6">
            <a:alphaModFix/>
          </a:blip>
          <a:srcRect/>
          <a:stretch/>
        </p:blipFill>
        <p:spPr>
          <a:xfrm>
            <a:off x="4195225" y="3868427"/>
            <a:ext cx="769469" cy="769500"/>
          </a:xfrm>
          <a:prstGeom prst="rect">
            <a:avLst/>
          </a:prstGeom>
          <a:noFill/>
          <a:ln>
            <a:noFill/>
          </a:ln>
        </p:spPr>
      </p:pic>
      <p:pic>
        <p:nvPicPr>
          <p:cNvPr id="269" name="Google Shape;269;g3623e9ea6b8_1_113"/>
          <p:cNvPicPr preferRelativeResize="0"/>
          <p:nvPr/>
        </p:nvPicPr>
        <p:blipFill rotWithShape="1">
          <a:blip r:embed="rId7">
            <a:alphaModFix/>
          </a:blip>
          <a:srcRect/>
          <a:stretch/>
        </p:blipFill>
        <p:spPr>
          <a:xfrm>
            <a:off x="2691650" y="3240900"/>
            <a:ext cx="630900" cy="630900"/>
          </a:xfrm>
          <a:prstGeom prst="rect">
            <a:avLst/>
          </a:prstGeom>
          <a:noFill/>
          <a:ln>
            <a:noFill/>
          </a:ln>
        </p:spPr>
      </p:pic>
      <p:sp>
        <p:nvSpPr>
          <p:cNvPr id="270" name="Google Shape;270;g3623e9ea6b8_1_113"/>
          <p:cNvSpPr txBox="1"/>
          <p:nvPr/>
        </p:nvSpPr>
        <p:spPr>
          <a:xfrm>
            <a:off x="8970048" y="2154296"/>
            <a:ext cx="2049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0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3623e9ea6b8_1_113"/>
          <p:cNvSpPr txBox="1"/>
          <p:nvPr/>
        </p:nvSpPr>
        <p:spPr>
          <a:xfrm>
            <a:off x="8970045" y="1885338"/>
            <a:ext cx="2049300" cy="3078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434F4"/>
              </a:solidFill>
              <a:latin typeface="Lexend"/>
              <a:ea typeface="Lexend"/>
              <a:cs typeface="Lexend"/>
              <a:sym typeface="Lexend"/>
            </a:endParaRPr>
          </a:p>
        </p:txBody>
      </p:sp>
      <p:sp>
        <p:nvSpPr>
          <p:cNvPr id="272" name="Google Shape;272;g3623e9ea6b8_1_113"/>
          <p:cNvSpPr txBox="1"/>
          <p:nvPr/>
        </p:nvSpPr>
        <p:spPr>
          <a:xfrm>
            <a:off x="216000" y="2063838"/>
            <a:ext cx="37287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lt2"/>
                </a:solidFill>
                <a:latin typeface="Montserrat"/>
                <a:ea typeface="Montserrat"/>
                <a:cs typeface="Montserrat"/>
                <a:sym typeface="Montserrat"/>
              </a:rPr>
              <a:t>AI model trained on diverse data to prevent bias; natural language translation.</a:t>
            </a:r>
            <a:endParaRPr i="0" u="none" strike="noStrike" cap="none">
              <a:solidFill>
                <a:schemeClr val="lt2"/>
              </a:solidFill>
            </a:endParaRPr>
          </a:p>
        </p:txBody>
      </p:sp>
      <p:sp>
        <p:nvSpPr>
          <p:cNvPr id="273" name="Google Shape;273;g3623e9ea6b8_1_113"/>
          <p:cNvSpPr txBox="1"/>
          <p:nvPr/>
        </p:nvSpPr>
        <p:spPr>
          <a:xfrm>
            <a:off x="691799" y="1741200"/>
            <a:ext cx="2777100" cy="3540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b="1">
                <a:solidFill>
                  <a:schemeClr val="accent3"/>
                </a:solidFill>
                <a:latin typeface="Lexend"/>
                <a:ea typeface="Lexend"/>
                <a:cs typeface="Lexend"/>
                <a:sym typeface="Lexend"/>
              </a:rPr>
              <a:t>Fairness</a:t>
            </a:r>
            <a:endParaRPr sz="1700" b="1" i="0" u="none" strike="noStrike" cap="none">
              <a:solidFill>
                <a:schemeClr val="accent3"/>
              </a:solidFill>
              <a:latin typeface="Lexend"/>
              <a:ea typeface="Lexend"/>
              <a:cs typeface="Lexend"/>
              <a:sym typeface="Lexend"/>
            </a:endParaRPr>
          </a:p>
        </p:txBody>
      </p:sp>
      <p:sp>
        <p:nvSpPr>
          <p:cNvPr id="274" name="Google Shape;274;g3623e9ea6b8_1_113"/>
          <p:cNvSpPr txBox="1"/>
          <p:nvPr/>
        </p:nvSpPr>
        <p:spPr>
          <a:xfrm>
            <a:off x="8497125" y="2095188"/>
            <a:ext cx="34587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lt2"/>
                </a:solidFill>
                <a:latin typeface="Montserrat"/>
                <a:ea typeface="Montserrat"/>
                <a:cs typeface="Montserrat"/>
                <a:sym typeface="Montserrat"/>
              </a:rPr>
              <a:t>Architecture documented; AI Agent explains its actions; open-source nature.</a:t>
            </a:r>
            <a:endParaRPr b="0" i="0" u="none" strike="noStrike" cap="none">
              <a:solidFill>
                <a:schemeClr val="lt2"/>
              </a:solidFill>
              <a:latin typeface="Arial"/>
              <a:ea typeface="Arial"/>
              <a:cs typeface="Arial"/>
              <a:sym typeface="Arial"/>
            </a:endParaRPr>
          </a:p>
        </p:txBody>
      </p:sp>
      <p:sp>
        <p:nvSpPr>
          <p:cNvPr id="275" name="Google Shape;275;g3623e9ea6b8_1_113"/>
          <p:cNvSpPr txBox="1"/>
          <p:nvPr/>
        </p:nvSpPr>
        <p:spPr>
          <a:xfrm>
            <a:off x="8150024" y="1741188"/>
            <a:ext cx="3975600" cy="3540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b="1">
                <a:solidFill>
                  <a:schemeClr val="accent3"/>
                </a:solidFill>
                <a:latin typeface="Lexend"/>
                <a:ea typeface="Lexend"/>
                <a:cs typeface="Lexend"/>
                <a:sym typeface="Lexend"/>
              </a:rPr>
              <a:t>Transparency</a:t>
            </a:r>
            <a:endParaRPr sz="1700" b="1" i="0" u="none" strike="noStrike" cap="none">
              <a:solidFill>
                <a:schemeClr val="accent3"/>
              </a:solidFill>
              <a:latin typeface="Lexend"/>
              <a:ea typeface="Lexend"/>
              <a:cs typeface="Lexend"/>
              <a:sym typeface="Lexend"/>
            </a:endParaRPr>
          </a:p>
        </p:txBody>
      </p:sp>
      <p:grpSp>
        <p:nvGrpSpPr>
          <p:cNvPr id="276" name="Google Shape;276;g3623e9ea6b8_1_113"/>
          <p:cNvGrpSpPr/>
          <p:nvPr/>
        </p:nvGrpSpPr>
        <p:grpSpPr>
          <a:xfrm>
            <a:off x="3121225" y="5049075"/>
            <a:ext cx="2917472" cy="1383087"/>
            <a:chOff x="2983795" y="5095818"/>
            <a:chExt cx="2830299" cy="1476868"/>
          </a:xfrm>
        </p:grpSpPr>
        <p:sp>
          <p:nvSpPr>
            <p:cNvPr id="277" name="Google Shape;277;g3623e9ea6b8_1_113"/>
            <p:cNvSpPr txBox="1"/>
            <p:nvPr/>
          </p:nvSpPr>
          <p:spPr>
            <a:xfrm>
              <a:off x="2983795" y="5553587"/>
              <a:ext cx="2814000" cy="10191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lt2"/>
                  </a:solidFill>
                  <a:latin typeface="Montserrat"/>
                  <a:ea typeface="Montserrat"/>
                  <a:cs typeface="Montserrat"/>
                  <a:sym typeface="Montserrat"/>
                </a:rPr>
                <a:t>AI outputs clearly labeled, with confidence scores; verified data sources.</a:t>
              </a:r>
              <a:endParaRPr b="0" i="0" u="none" strike="noStrike" cap="none">
                <a:solidFill>
                  <a:schemeClr val="lt2"/>
                </a:solidFill>
                <a:latin typeface="Arial"/>
                <a:ea typeface="Arial"/>
                <a:cs typeface="Arial"/>
                <a:sym typeface="Arial"/>
              </a:endParaRPr>
            </a:p>
          </p:txBody>
        </p:sp>
        <p:sp>
          <p:nvSpPr>
            <p:cNvPr id="278" name="Google Shape;278;g3623e9ea6b8_1_113"/>
            <p:cNvSpPr txBox="1"/>
            <p:nvPr/>
          </p:nvSpPr>
          <p:spPr>
            <a:xfrm>
              <a:off x="3000094" y="5095818"/>
              <a:ext cx="2814000" cy="3780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b="1">
                  <a:solidFill>
                    <a:schemeClr val="accent3"/>
                  </a:solidFill>
                  <a:latin typeface="Lexend"/>
                  <a:ea typeface="Lexend"/>
                  <a:cs typeface="Lexend"/>
                  <a:sym typeface="Lexend"/>
                </a:rPr>
                <a:t>Reliability &amp; Safety</a:t>
              </a:r>
              <a:endParaRPr sz="1700" b="1" i="0" u="none" strike="noStrike" cap="none">
                <a:solidFill>
                  <a:schemeClr val="accent3"/>
                </a:solidFill>
                <a:latin typeface="Lexend"/>
                <a:ea typeface="Lexend"/>
                <a:cs typeface="Lexend"/>
                <a:sym typeface="Lexend"/>
              </a:endParaRPr>
            </a:p>
          </p:txBody>
        </p:sp>
      </p:grpSp>
      <p:grpSp>
        <p:nvGrpSpPr>
          <p:cNvPr id="279" name="Google Shape;279;g3623e9ea6b8_1_113"/>
          <p:cNvGrpSpPr/>
          <p:nvPr/>
        </p:nvGrpSpPr>
        <p:grpSpPr>
          <a:xfrm>
            <a:off x="6341968" y="5058175"/>
            <a:ext cx="2960993" cy="1308375"/>
            <a:chOff x="3078407" y="5105575"/>
            <a:chExt cx="2568300" cy="1397090"/>
          </a:xfrm>
        </p:grpSpPr>
        <p:sp>
          <p:nvSpPr>
            <p:cNvPr id="280" name="Google Shape;280;g3623e9ea6b8_1_113"/>
            <p:cNvSpPr txBox="1"/>
            <p:nvPr/>
          </p:nvSpPr>
          <p:spPr>
            <a:xfrm>
              <a:off x="3078407" y="5483565"/>
              <a:ext cx="2568300" cy="10191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lt2"/>
                  </a:solidFill>
                  <a:latin typeface="Montserrat"/>
                  <a:ea typeface="Montserrat"/>
                  <a:cs typeface="Montserrat"/>
                  <a:sym typeface="Montserrat"/>
                </a:rPr>
                <a:t>Designed as a decision-support tool, keeping humans in the loop.</a:t>
              </a:r>
              <a:endParaRPr b="0" i="0" u="none" strike="noStrike" cap="none">
                <a:solidFill>
                  <a:schemeClr val="lt2"/>
                </a:solidFill>
                <a:latin typeface="Arial"/>
                <a:ea typeface="Arial"/>
                <a:cs typeface="Arial"/>
                <a:sym typeface="Arial"/>
              </a:endParaRPr>
            </a:p>
          </p:txBody>
        </p:sp>
        <p:sp>
          <p:nvSpPr>
            <p:cNvPr id="281" name="Google Shape;281;g3623e9ea6b8_1_113"/>
            <p:cNvSpPr txBox="1"/>
            <p:nvPr/>
          </p:nvSpPr>
          <p:spPr>
            <a:xfrm>
              <a:off x="3227737" y="5105575"/>
              <a:ext cx="2350500" cy="3780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b="1">
                  <a:solidFill>
                    <a:schemeClr val="accent3"/>
                  </a:solidFill>
                  <a:latin typeface="Lexend"/>
                  <a:ea typeface="Lexend"/>
                  <a:cs typeface="Lexend"/>
                  <a:sym typeface="Lexend"/>
                </a:rPr>
                <a:t>Accountability</a:t>
              </a:r>
              <a:endParaRPr sz="1700" b="1" i="0" u="none" strike="noStrike" cap="none">
                <a:solidFill>
                  <a:schemeClr val="accent3"/>
                </a:solidFill>
                <a:latin typeface="Lexend"/>
                <a:ea typeface="Lexend"/>
                <a:cs typeface="Lexend"/>
                <a:sym typeface="Lexend"/>
              </a:endParaRPr>
            </a:p>
          </p:txBody>
        </p:sp>
      </p:grpSp>
      <p:sp>
        <p:nvSpPr>
          <p:cNvPr id="282" name="Google Shape;282;g3623e9ea6b8_1_113"/>
          <p:cNvSpPr txBox="1"/>
          <p:nvPr/>
        </p:nvSpPr>
        <p:spPr>
          <a:xfrm>
            <a:off x="4534293" y="1401613"/>
            <a:ext cx="3242400" cy="3540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b="1">
                <a:solidFill>
                  <a:schemeClr val="accent3"/>
                </a:solidFill>
                <a:latin typeface="Lexend"/>
                <a:ea typeface="Lexend"/>
                <a:cs typeface="Lexend"/>
                <a:sym typeface="Lexend"/>
              </a:rPr>
              <a:t>Inclusiveness</a:t>
            </a:r>
            <a:endParaRPr sz="1700" b="1" i="0" u="none" strike="noStrike" cap="none">
              <a:solidFill>
                <a:schemeClr val="accent3"/>
              </a:solidFill>
              <a:latin typeface="Lexend"/>
              <a:ea typeface="Lexend"/>
              <a:cs typeface="Lexend"/>
              <a:sym typeface="Lexend"/>
            </a:endParaRPr>
          </a:p>
        </p:txBody>
      </p:sp>
      <p:sp>
        <p:nvSpPr>
          <p:cNvPr id="283" name="Google Shape;283;g3623e9ea6b8_1_113"/>
          <p:cNvSpPr txBox="1"/>
          <p:nvPr/>
        </p:nvSpPr>
        <p:spPr>
          <a:xfrm>
            <a:off x="4318001" y="1781663"/>
            <a:ext cx="34587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lt2"/>
                </a:solidFill>
              </a:rPr>
              <a:t>The system is designed to be openly accessible to a wide range of users an communities.</a:t>
            </a:r>
            <a:endParaRPr b="0" i="0" u="none" strike="noStrike" cap="non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3623e9ea6b8_5_3"/>
          <p:cNvSpPr txBox="1"/>
          <p:nvPr/>
        </p:nvSpPr>
        <p:spPr>
          <a:xfrm>
            <a:off x="1312975" y="1126563"/>
            <a:ext cx="48105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62626"/>
                </a:solidFill>
                <a:latin typeface="Lexend"/>
                <a:ea typeface="Lexend"/>
                <a:cs typeface="Lexend"/>
                <a:sym typeface="Lexend"/>
              </a:rPr>
              <a:t>The Future of Wildfire Management</a:t>
            </a:r>
            <a:endParaRPr sz="3600" b="1" i="0" u="none" strike="noStrike" cap="none">
              <a:solidFill>
                <a:srgbClr val="262626"/>
              </a:solidFill>
              <a:latin typeface="Lexend"/>
              <a:ea typeface="Lexend"/>
              <a:cs typeface="Lexend"/>
              <a:sym typeface="Lexend"/>
            </a:endParaRPr>
          </a:p>
        </p:txBody>
      </p:sp>
      <p:pic>
        <p:nvPicPr>
          <p:cNvPr id="289" name="Google Shape;289;g3623e9ea6b8_5_3"/>
          <p:cNvPicPr preferRelativeResize="0"/>
          <p:nvPr/>
        </p:nvPicPr>
        <p:blipFill rotWithShape="1">
          <a:blip r:embed="rId3">
            <a:alphaModFix/>
          </a:blip>
          <a:srcRect/>
          <a:stretch/>
        </p:blipFill>
        <p:spPr>
          <a:xfrm>
            <a:off x="2140199" y="5229955"/>
            <a:ext cx="157597" cy="157597"/>
          </a:xfrm>
          <a:prstGeom prst="rect">
            <a:avLst/>
          </a:prstGeom>
          <a:noFill/>
          <a:ln>
            <a:noFill/>
          </a:ln>
        </p:spPr>
      </p:pic>
      <p:grpSp>
        <p:nvGrpSpPr>
          <p:cNvPr id="290" name="Google Shape;290;g3623e9ea6b8_5_3"/>
          <p:cNvGrpSpPr/>
          <p:nvPr/>
        </p:nvGrpSpPr>
        <p:grpSpPr>
          <a:xfrm>
            <a:off x="6096000" y="855003"/>
            <a:ext cx="5220900" cy="1454862"/>
            <a:chOff x="6096000" y="865476"/>
            <a:chExt cx="5220900" cy="1454862"/>
          </a:xfrm>
        </p:grpSpPr>
        <p:sp>
          <p:nvSpPr>
            <p:cNvPr id="291" name="Google Shape;291;g3623e9ea6b8_5_3"/>
            <p:cNvSpPr txBox="1"/>
            <p:nvPr/>
          </p:nvSpPr>
          <p:spPr>
            <a:xfrm>
              <a:off x="6096000" y="1243038"/>
              <a:ext cx="5220900" cy="10773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50000"/>
                </a:lnSpc>
                <a:spcBef>
                  <a:spcPts val="0"/>
                </a:spcBef>
                <a:spcAft>
                  <a:spcPts val="0"/>
                </a:spcAft>
                <a:buClr>
                  <a:srgbClr val="000000"/>
                </a:buClr>
                <a:buSzPts val="1600"/>
                <a:buFont typeface="Arial"/>
                <a:buChar char="●"/>
              </a:pPr>
              <a:r>
                <a:rPr lang="en-US" sz="1600"/>
                <a:t>Smarter Decision-Making</a:t>
              </a:r>
              <a:endParaRPr sz="1600"/>
            </a:p>
            <a:p>
              <a:pPr marL="457200" marR="0" lvl="0" indent="-330200" algn="l" rtl="0">
                <a:lnSpc>
                  <a:spcPct val="150000"/>
                </a:lnSpc>
                <a:spcBef>
                  <a:spcPts val="0"/>
                </a:spcBef>
                <a:spcAft>
                  <a:spcPts val="0"/>
                </a:spcAft>
                <a:buSzPts val="1600"/>
                <a:buChar char="●"/>
              </a:pPr>
              <a:r>
                <a:rPr lang="en-US" sz="1600"/>
                <a:t>Increased Automation &amp; Efficiency</a:t>
              </a:r>
              <a:endParaRPr sz="1600"/>
            </a:p>
            <a:p>
              <a:pPr marL="457200" marR="0" lvl="0" indent="-330200" algn="l" rtl="0">
                <a:lnSpc>
                  <a:spcPct val="150000"/>
                </a:lnSpc>
                <a:spcBef>
                  <a:spcPts val="0"/>
                </a:spcBef>
                <a:spcAft>
                  <a:spcPts val="0"/>
                </a:spcAft>
                <a:buSzPts val="1600"/>
                <a:buChar char="●"/>
              </a:pPr>
              <a:r>
                <a:rPr lang="en-US" sz="1600"/>
                <a:t>Adaptive Intelligence</a:t>
              </a:r>
              <a:endParaRPr sz="1600"/>
            </a:p>
          </p:txBody>
        </p:sp>
        <p:sp>
          <p:nvSpPr>
            <p:cNvPr id="292" name="Google Shape;292;g3623e9ea6b8_5_3"/>
            <p:cNvSpPr txBox="1"/>
            <p:nvPr/>
          </p:nvSpPr>
          <p:spPr>
            <a:xfrm>
              <a:off x="6096000" y="865476"/>
              <a:ext cx="3813900" cy="3693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1200"/>
                <a:buFont typeface="Arial"/>
                <a:buNone/>
              </a:pPr>
              <a:r>
                <a:rPr lang="en-US" sz="1800">
                  <a:solidFill>
                    <a:srgbClr val="0434F4"/>
                  </a:solidFill>
                  <a:latin typeface="Lexend"/>
                  <a:ea typeface="Lexend"/>
                  <a:cs typeface="Lexend"/>
                  <a:sym typeface="Lexend"/>
                </a:rPr>
                <a:t>Enhanced AI Orchestration</a:t>
              </a:r>
              <a:endParaRPr sz="1800" b="0" i="0" u="none" strike="noStrike" cap="none">
                <a:solidFill>
                  <a:srgbClr val="0434F4"/>
                </a:solidFill>
                <a:latin typeface="Lexend"/>
                <a:ea typeface="Lexend"/>
                <a:cs typeface="Lexend"/>
                <a:sym typeface="Lexend"/>
              </a:endParaRPr>
            </a:p>
          </p:txBody>
        </p:sp>
      </p:grpSp>
      <p:grpSp>
        <p:nvGrpSpPr>
          <p:cNvPr id="293" name="Google Shape;293;g3623e9ea6b8_5_3"/>
          <p:cNvGrpSpPr/>
          <p:nvPr/>
        </p:nvGrpSpPr>
        <p:grpSpPr>
          <a:xfrm>
            <a:off x="6095125" y="4745225"/>
            <a:ext cx="5222625" cy="1166576"/>
            <a:chOff x="6095125" y="1431712"/>
            <a:chExt cx="5222625" cy="1166576"/>
          </a:xfrm>
        </p:grpSpPr>
        <p:sp>
          <p:nvSpPr>
            <p:cNvPr id="294" name="Google Shape;294;g3623e9ea6b8_5_3"/>
            <p:cNvSpPr txBox="1"/>
            <p:nvPr/>
          </p:nvSpPr>
          <p:spPr>
            <a:xfrm>
              <a:off x="6095125" y="1890288"/>
              <a:ext cx="5220900" cy="7080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50000"/>
                </a:lnSpc>
                <a:spcBef>
                  <a:spcPts val="0"/>
                </a:spcBef>
                <a:spcAft>
                  <a:spcPts val="0"/>
                </a:spcAft>
                <a:buClr>
                  <a:schemeClr val="dk1"/>
                </a:buClr>
                <a:buSzPts val="1600"/>
                <a:buChar char="●"/>
              </a:pPr>
              <a:r>
                <a:rPr lang="en-US" sz="1600">
                  <a:solidFill>
                    <a:schemeClr val="dk1"/>
                  </a:solidFill>
                </a:rPr>
                <a:t>SMS/MMS Gateways</a:t>
              </a:r>
              <a:endParaRPr sz="1600">
                <a:solidFill>
                  <a:schemeClr val="dk1"/>
                </a:solidFill>
              </a:endParaRPr>
            </a:p>
            <a:p>
              <a:pPr marL="457200" marR="0" lvl="0" indent="-330200" algn="l" rtl="0">
                <a:lnSpc>
                  <a:spcPct val="150000"/>
                </a:lnSpc>
                <a:spcBef>
                  <a:spcPts val="0"/>
                </a:spcBef>
                <a:spcAft>
                  <a:spcPts val="0"/>
                </a:spcAft>
                <a:buClr>
                  <a:schemeClr val="dk1"/>
                </a:buClr>
                <a:buSzPts val="1600"/>
                <a:buChar char="●"/>
              </a:pPr>
              <a:r>
                <a:rPr lang="en-US" sz="1600">
                  <a:solidFill>
                    <a:schemeClr val="dk1"/>
                  </a:solidFill>
                </a:rPr>
                <a:t>Social Media APIs</a:t>
              </a:r>
              <a:endParaRPr sz="1600">
                <a:solidFill>
                  <a:schemeClr val="dk1"/>
                </a:solidFill>
              </a:endParaRPr>
            </a:p>
          </p:txBody>
        </p:sp>
        <p:sp>
          <p:nvSpPr>
            <p:cNvPr id="295" name="Google Shape;295;g3623e9ea6b8_5_3"/>
            <p:cNvSpPr txBox="1"/>
            <p:nvPr/>
          </p:nvSpPr>
          <p:spPr>
            <a:xfrm>
              <a:off x="6096850" y="1431712"/>
              <a:ext cx="5220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a:solidFill>
                    <a:srgbClr val="0434F4"/>
                  </a:solidFill>
                  <a:latin typeface="Lexend"/>
                  <a:ea typeface="Lexend"/>
                  <a:cs typeface="Lexend"/>
                  <a:sym typeface="Lexend"/>
                </a:rPr>
                <a:t>Integrate With External App Services</a:t>
              </a:r>
              <a:endParaRPr sz="1800" b="0" i="0" u="none" strike="noStrike" cap="none">
                <a:solidFill>
                  <a:srgbClr val="0434F4"/>
                </a:solidFill>
                <a:latin typeface="Lexend"/>
                <a:ea typeface="Lexend"/>
                <a:cs typeface="Lexend"/>
                <a:sym typeface="Lexend"/>
              </a:endParaRPr>
            </a:p>
          </p:txBody>
        </p:sp>
      </p:grpSp>
      <p:sp>
        <p:nvSpPr>
          <p:cNvPr id="296" name="Google Shape;296;g3623e9ea6b8_5_3"/>
          <p:cNvSpPr/>
          <p:nvPr/>
        </p:nvSpPr>
        <p:spPr>
          <a:xfrm>
            <a:off x="72700" y="251000"/>
            <a:ext cx="1322400" cy="7194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297;g3623e9ea6b8_5_3"/>
          <p:cNvSpPr/>
          <p:nvPr/>
        </p:nvSpPr>
        <p:spPr>
          <a:xfrm>
            <a:off x="8290300" y="135600"/>
            <a:ext cx="3573000" cy="7194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8" name="Google Shape;298;g3623e9ea6b8_5_3"/>
          <p:cNvPicPr preferRelativeResize="0"/>
          <p:nvPr/>
        </p:nvPicPr>
        <p:blipFill>
          <a:blip r:embed="rId4">
            <a:alphaModFix/>
          </a:blip>
          <a:stretch>
            <a:fillRect/>
          </a:stretch>
        </p:blipFill>
        <p:spPr>
          <a:xfrm>
            <a:off x="1312971" y="3037450"/>
            <a:ext cx="3355825" cy="3355825"/>
          </a:xfrm>
          <a:prstGeom prst="rect">
            <a:avLst/>
          </a:prstGeom>
          <a:noFill/>
          <a:ln>
            <a:noFill/>
          </a:ln>
        </p:spPr>
      </p:pic>
      <p:grpSp>
        <p:nvGrpSpPr>
          <p:cNvPr id="299" name="Google Shape;299;g3623e9ea6b8_5_3"/>
          <p:cNvGrpSpPr/>
          <p:nvPr/>
        </p:nvGrpSpPr>
        <p:grpSpPr>
          <a:xfrm>
            <a:off x="6123463" y="2759600"/>
            <a:ext cx="5222625" cy="1535876"/>
            <a:chOff x="6123463" y="1037200"/>
            <a:chExt cx="5222625" cy="1535876"/>
          </a:xfrm>
        </p:grpSpPr>
        <p:sp>
          <p:nvSpPr>
            <p:cNvPr id="300" name="Google Shape;300;g3623e9ea6b8_5_3"/>
            <p:cNvSpPr txBox="1"/>
            <p:nvPr/>
          </p:nvSpPr>
          <p:spPr>
            <a:xfrm>
              <a:off x="6123463" y="1495775"/>
              <a:ext cx="5220900" cy="10773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50000"/>
                </a:lnSpc>
                <a:spcBef>
                  <a:spcPts val="0"/>
                </a:spcBef>
                <a:spcAft>
                  <a:spcPts val="0"/>
                </a:spcAft>
                <a:buClr>
                  <a:schemeClr val="dk1"/>
                </a:buClr>
                <a:buSzPts val="1600"/>
                <a:buChar char="●"/>
              </a:pPr>
              <a:r>
                <a:rPr lang="en-US" sz="1600">
                  <a:solidFill>
                    <a:schemeClr val="dk1"/>
                  </a:solidFill>
                </a:rPr>
                <a:t>Enhanced Field Operability</a:t>
              </a:r>
              <a:endParaRPr sz="1600">
                <a:solidFill>
                  <a:schemeClr val="dk1"/>
                </a:solidFill>
              </a:endParaRPr>
            </a:p>
            <a:p>
              <a:pPr marL="457200" marR="0" lvl="0" indent="-330200" algn="l" rtl="0">
                <a:lnSpc>
                  <a:spcPct val="150000"/>
                </a:lnSpc>
                <a:spcBef>
                  <a:spcPts val="0"/>
                </a:spcBef>
                <a:spcAft>
                  <a:spcPts val="0"/>
                </a:spcAft>
                <a:buClr>
                  <a:schemeClr val="dk1"/>
                </a:buClr>
                <a:buSzPts val="1600"/>
                <a:buChar char="●"/>
              </a:pPr>
              <a:r>
                <a:rPr lang="en-US" sz="1600">
                  <a:solidFill>
                    <a:schemeClr val="dk1"/>
                  </a:solidFill>
                </a:rPr>
                <a:t>Push Notifications</a:t>
              </a:r>
              <a:endParaRPr sz="1600">
                <a:solidFill>
                  <a:schemeClr val="dk1"/>
                </a:solidFill>
              </a:endParaRPr>
            </a:p>
            <a:p>
              <a:pPr marL="457200" marR="0" lvl="0" indent="-330200" algn="l" rtl="0">
                <a:lnSpc>
                  <a:spcPct val="150000"/>
                </a:lnSpc>
                <a:spcBef>
                  <a:spcPts val="0"/>
                </a:spcBef>
                <a:spcAft>
                  <a:spcPts val="0"/>
                </a:spcAft>
                <a:buClr>
                  <a:schemeClr val="dk1"/>
                </a:buClr>
                <a:buSzPts val="1600"/>
                <a:buChar char="●"/>
              </a:pPr>
              <a:r>
                <a:rPr lang="en-US" sz="1600">
                  <a:solidFill>
                    <a:schemeClr val="dk1"/>
                  </a:solidFill>
                </a:rPr>
                <a:t>Deeper Device Integration</a:t>
              </a:r>
              <a:endParaRPr sz="1600">
                <a:solidFill>
                  <a:schemeClr val="dk1"/>
                </a:solidFill>
              </a:endParaRPr>
            </a:p>
          </p:txBody>
        </p:sp>
        <p:sp>
          <p:nvSpPr>
            <p:cNvPr id="301" name="Google Shape;301;g3623e9ea6b8_5_3"/>
            <p:cNvSpPr txBox="1"/>
            <p:nvPr/>
          </p:nvSpPr>
          <p:spPr>
            <a:xfrm>
              <a:off x="6125188" y="1037200"/>
              <a:ext cx="5220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a:solidFill>
                    <a:srgbClr val="0434F4"/>
                  </a:solidFill>
                  <a:latin typeface="Lexend"/>
                  <a:ea typeface="Lexend"/>
                  <a:cs typeface="Lexend"/>
                  <a:sym typeface="Lexend"/>
                </a:rPr>
                <a:t>Dedicated Mobile App Fontend</a:t>
              </a:r>
              <a:endParaRPr sz="1800" b="0" i="0" u="none" strike="noStrike" cap="none">
                <a:solidFill>
                  <a:srgbClr val="0434F4"/>
                </a:solidFill>
                <a:latin typeface="Lexend"/>
                <a:ea typeface="Lexend"/>
                <a:cs typeface="Lexend"/>
                <a:sym typeface="Lexen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0"/>
          <p:cNvSpPr/>
          <p:nvPr/>
        </p:nvSpPr>
        <p:spPr>
          <a:xfrm rot="5400000" flipH="1">
            <a:off x="1758805" y="-536271"/>
            <a:ext cx="2087252" cy="7932066"/>
          </a:xfrm>
          <a:custGeom>
            <a:avLst/>
            <a:gdLst/>
            <a:ahLst/>
            <a:cxnLst/>
            <a:rect l="l" t="t" r="r" b="b"/>
            <a:pathLst>
              <a:path w="1720596" h="6538684" extrusionOk="0">
                <a:moveTo>
                  <a:pt x="1720596" y="6128150"/>
                </a:moveTo>
                <a:lnTo>
                  <a:pt x="1720596" y="5562746"/>
                </a:lnTo>
                <a:lnTo>
                  <a:pt x="1720596" y="5277613"/>
                </a:lnTo>
                <a:lnTo>
                  <a:pt x="1720596" y="4952151"/>
                </a:lnTo>
                <a:lnTo>
                  <a:pt x="1720596" y="4712209"/>
                </a:lnTo>
                <a:lnTo>
                  <a:pt x="1720596" y="4427076"/>
                </a:lnTo>
                <a:lnTo>
                  <a:pt x="1720596" y="4386747"/>
                </a:lnTo>
                <a:lnTo>
                  <a:pt x="1720596" y="4101614"/>
                </a:lnTo>
                <a:lnTo>
                  <a:pt x="1720596" y="3861672"/>
                </a:lnTo>
                <a:lnTo>
                  <a:pt x="1720596" y="3576539"/>
                </a:lnTo>
                <a:lnTo>
                  <a:pt x="1720596" y="3536210"/>
                </a:lnTo>
                <a:lnTo>
                  <a:pt x="1720596" y="3251077"/>
                </a:lnTo>
                <a:lnTo>
                  <a:pt x="1720596" y="3011135"/>
                </a:lnTo>
                <a:lnTo>
                  <a:pt x="1720596" y="2726002"/>
                </a:lnTo>
                <a:lnTo>
                  <a:pt x="1720596" y="2685673"/>
                </a:lnTo>
                <a:lnTo>
                  <a:pt x="1720596" y="2400540"/>
                </a:lnTo>
                <a:lnTo>
                  <a:pt x="1720596" y="2160598"/>
                </a:lnTo>
                <a:lnTo>
                  <a:pt x="1720596" y="1875464"/>
                </a:lnTo>
                <a:lnTo>
                  <a:pt x="1720596" y="1835136"/>
                </a:lnTo>
                <a:lnTo>
                  <a:pt x="1720596" y="1550003"/>
                </a:lnTo>
                <a:lnTo>
                  <a:pt x="1720596" y="1310060"/>
                </a:lnTo>
                <a:lnTo>
                  <a:pt x="1720596" y="984599"/>
                </a:lnTo>
                <a:lnTo>
                  <a:pt x="1720596" y="699465"/>
                </a:lnTo>
                <a:lnTo>
                  <a:pt x="1720596" y="134061"/>
                </a:lnTo>
                <a:cubicBezTo>
                  <a:pt x="1720596" y="60053"/>
                  <a:pt x="1660544" y="0"/>
                  <a:pt x="1586535" y="0"/>
                </a:cubicBezTo>
                <a:lnTo>
                  <a:pt x="401579" y="0"/>
                </a:lnTo>
                <a:cubicBezTo>
                  <a:pt x="179939" y="0"/>
                  <a:pt x="0" y="179938"/>
                  <a:pt x="0" y="401578"/>
                </a:cubicBezTo>
                <a:lnTo>
                  <a:pt x="0" y="966982"/>
                </a:lnTo>
                <a:lnTo>
                  <a:pt x="0" y="1252116"/>
                </a:lnTo>
                <a:lnTo>
                  <a:pt x="0" y="1586533"/>
                </a:lnTo>
                <a:lnTo>
                  <a:pt x="0" y="1817520"/>
                </a:lnTo>
                <a:lnTo>
                  <a:pt x="0" y="2102653"/>
                </a:lnTo>
                <a:lnTo>
                  <a:pt x="0" y="2151937"/>
                </a:lnTo>
                <a:lnTo>
                  <a:pt x="0" y="2437071"/>
                </a:lnTo>
                <a:lnTo>
                  <a:pt x="0" y="2668057"/>
                </a:lnTo>
                <a:lnTo>
                  <a:pt x="0" y="2953190"/>
                </a:lnTo>
                <a:lnTo>
                  <a:pt x="0" y="3002475"/>
                </a:lnTo>
                <a:lnTo>
                  <a:pt x="0" y="3287608"/>
                </a:lnTo>
                <a:lnTo>
                  <a:pt x="0" y="3518594"/>
                </a:lnTo>
                <a:lnTo>
                  <a:pt x="0" y="3803727"/>
                </a:lnTo>
                <a:lnTo>
                  <a:pt x="0" y="3853012"/>
                </a:lnTo>
                <a:lnTo>
                  <a:pt x="0" y="4138145"/>
                </a:lnTo>
                <a:lnTo>
                  <a:pt x="0" y="4369131"/>
                </a:lnTo>
                <a:lnTo>
                  <a:pt x="0" y="4654264"/>
                </a:lnTo>
                <a:lnTo>
                  <a:pt x="0" y="4703549"/>
                </a:lnTo>
                <a:lnTo>
                  <a:pt x="0" y="4988682"/>
                </a:lnTo>
                <a:lnTo>
                  <a:pt x="0" y="5219668"/>
                </a:lnTo>
                <a:lnTo>
                  <a:pt x="0" y="5554086"/>
                </a:lnTo>
                <a:lnTo>
                  <a:pt x="0" y="5839219"/>
                </a:lnTo>
                <a:lnTo>
                  <a:pt x="0" y="6404623"/>
                </a:lnTo>
                <a:cubicBezTo>
                  <a:pt x="0" y="6478632"/>
                  <a:pt x="60053" y="6538684"/>
                  <a:pt x="134061" y="6538684"/>
                </a:cubicBezTo>
                <a:lnTo>
                  <a:pt x="1310062" y="6538684"/>
                </a:lnTo>
                <a:cubicBezTo>
                  <a:pt x="1536647" y="6538684"/>
                  <a:pt x="1720596" y="6354735"/>
                  <a:pt x="1720596" y="6128150"/>
                </a:cubicBezTo>
                <a:close/>
              </a:path>
            </a:pathLst>
          </a:custGeom>
          <a:gradFill>
            <a:gsLst>
              <a:gs pos="0">
                <a:schemeClr val="accent2"/>
              </a:gs>
              <a:gs pos="50000">
                <a:srgbClr val="0434F4"/>
              </a:gs>
              <a:gs pos="100000">
                <a:schemeClr val="accent2"/>
              </a:gs>
            </a:gsLst>
            <a:lin ang="18900000" scaled="0"/>
          </a:gradFill>
          <a:ln>
            <a:noFill/>
          </a:ln>
          <a:effectLst>
            <a:outerShdw blurRad="444500" sx="102000" sy="102000" algn="ctr" rotWithShape="0">
              <a:srgbClr val="0434F4">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307" name="Google Shape;307;p20"/>
          <p:cNvSpPr/>
          <p:nvPr/>
        </p:nvSpPr>
        <p:spPr>
          <a:xfrm rot="5400000">
            <a:off x="10424275" y="2705664"/>
            <a:ext cx="2087252" cy="1448196"/>
          </a:xfrm>
          <a:custGeom>
            <a:avLst/>
            <a:gdLst/>
            <a:ahLst/>
            <a:cxnLst/>
            <a:rect l="l" t="t" r="r" b="b"/>
            <a:pathLst>
              <a:path w="1720596" h="1193800" extrusionOk="0">
                <a:moveTo>
                  <a:pt x="0" y="1059739"/>
                </a:moveTo>
                <a:lnTo>
                  <a:pt x="0" y="1008939"/>
                </a:lnTo>
                <a:lnTo>
                  <a:pt x="0" y="209202"/>
                </a:lnTo>
                <a:lnTo>
                  <a:pt x="0" y="158402"/>
                </a:lnTo>
                <a:lnTo>
                  <a:pt x="0" y="50800"/>
                </a:lnTo>
                <a:lnTo>
                  <a:pt x="0" y="0"/>
                </a:lnTo>
                <a:lnTo>
                  <a:pt x="1720596" y="0"/>
                </a:lnTo>
                <a:lnTo>
                  <a:pt x="1720596" y="50800"/>
                </a:lnTo>
                <a:lnTo>
                  <a:pt x="1720596" y="732466"/>
                </a:lnTo>
                <a:lnTo>
                  <a:pt x="1720596" y="783266"/>
                </a:lnTo>
                <a:cubicBezTo>
                  <a:pt x="1720596" y="1009851"/>
                  <a:pt x="1536647" y="1193800"/>
                  <a:pt x="1310062" y="1193800"/>
                </a:cubicBezTo>
                <a:lnTo>
                  <a:pt x="134061" y="1193800"/>
                </a:lnTo>
                <a:cubicBezTo>
                  <a:pt x="60053" y="1193800"/>
                  <a:pt x="0" y="1133748"/>
                  <a:pt x="0" y="1059739"/>
                </a:cubicBezTo>
                <a:close/>
              </a:path>
            </a:pathLst>
          </a:custGeom>
          <a:solidFill>
            <a:srgbClr val="0E0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308" name="Google Shape;308;p20"/>
          <p:cNvSpPr txBox="1"/>
          <p:nvPr/>
        </p:nvSpPr>
        <p:spPr>
          <a:xfrm>
            <a:off x="1219200" y="2321005"/>
            <a:ext cx="9779000" cy="221599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3800"/>
              <a:buFont typeface="Arial"/>
              <a:buNone/>
            </a:pPr>
            <a:r>
              <a:rPr lang="en-US" sz="13800" b="0" i="0" u="none" strike="noStrike" cap="none">
                <a:solidFill>
                  <a:schemeClr val="lt1"/>
                </a:solidFill>
                <a:latin typeface="Lexend"/>
                <a:ea typeface="Lexend"/>
                <a:cs typeface="Lexend"/>
                <a:sym typeface="Lexend"/>
              </a:rPr>
              <a:t>Thank  you</a:t>
            </a:r>
            <a:endParaRPr sz="1400" b="0" i="0" u="none" strike="noStrike" cap="none">
              <a:solidFill>
                <a:srgbClr val="000000"/>
              </a:solidFill>
              <a:latin typeface="Arial"/>
              <a:ea typeface="Arial"/>
              <a:cs typeface="Arial"/>
              <a:sym typeface="Arial"/>
            </a:endParaRPr>
          </a:p>
        </p:txBody>
      </p:sp>
      <p:sp>
        <p:nvSpPr>
          <p:cNvPr id="309" name="Google Shape;309;p20"/>
          <p:cNvSpPr txBox="1"/>
          <p:nvPr/>
        </p:nvSpPr>
        <p:spPr>
          <a:xfrm>
            <a:off x="1219200" y="1748066"/>
            <a:ext cx="5808434" cy="24622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434F4"/>
              </a:solidFill>
              <a:latin typeface="Lexend"/>
              <a:ea typeface="Lexend"/>
              <a:cs typeface="Lexend"/>
              <a:sym typeface="Lexend"/>
            </a:endParaRPr>
          </a:p>
        </p:txBody>
      </p:sp>
      <p:sp>
        <p:nvSpPr>
          <p:cNvPr id="310" name="Google Shape;310;p20"/>
          <p:cNvSpPr txBox="1"/>
          <p:nvPr/>
        </p:nvSpPr>
        <p:spPr>
          <a:xfrm>
            <a:off x="1219200" y="4863714"/>
            <a:ext cx="5549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endParaRPr sz="1100" b="0" i="0" u="none" strike="noStrike" cap="none">
              <a:solidFill>
                <a:schemeClr val="lt1"/>
              </a:solidFill>
              <a:latin typeface="Montserrat"/>
              <a:ea typeface="Montserrat"/>
              <a:cs typeface="Montserrat"/>
              <a:sym typeface="Montserrat"/>
            </a:endParaRPr>
          </a:p>
        </p:txBody>
      </p:sp>
      <p:sp>
        <p:nvSpPr>
          <p:cNvPr id="311" name="Google Shape;311;p20"/>
          <p:cNvSpPr/>
          <p:nvPr/>
        </p:nvSpPr>
        <p:spPr>
          <a:xfrm>
            <a:off x="10017760" y="6227413"/>
            <a:ext cx="1824196" cy="274352"/>
          </a:xfrm>
          <a:prstGeom prst="roundRect">
            <a:avLst>
              <a:gd name="adj" fmla="val 50000"/>
            </a:avLst>
          </a:prstGeom>
          <a:gradFill>
            <a:gsLst>
              <a:gs pos="0">
                <a:schemeClr val="accent2"/>
              </a:gs>
              <a:gs pos="50000">
                <a:srgbClr val="0434F4"/>
              </a:gs>
              <a:gs pos="100000">
                <a:schemeClr val="accent2"/>
              </a:gs>
            </a:gsLst>
            <a:lin ang="18900000" scaled="0"/>
          </a:gradFill>
          <a:ln>
            <a:noFill/>
          </a:ln>
          <a:effectLst>
            <a:outerShdw blurRad="127000" sx="102000" sy="102000" algn="ctr" rotWithShape="0">
              <a:srgbClr val="0434F4">
                <a:alpha val="2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312" name="Google Shape;312;p20"/>
          <p:cNvSpPr txBox="1"/>
          <p:nvPr/>
        </p:nvSpPr>
        <p:spPr>
          <a:xfrm>
            <a:off x="10147951" y="6241479"/>
            <a:ext cx="1563900" cy="246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Lexend"/>
                <a:ea typeface="Lexend"/>
                <a:cs typeface="Lexend"/>
                <a:sym typeface="Lexend"/>
              </a:rPr>
              <a:t> </a:t>
            </a:r>
            <a:r>
              <a:rPr lang="en-US" sz="1000">
                <a:solidFill>
                  <a:schemeClr val="lt1"/>
                </a:solidFill>
                <a:latin typeface="Lexend"/>
                <a:ea typeface="Lexend"/>
                <a:cs typeface="Lexend"/>
                <a:sym typeface="Lexend"/>
              </a:rPr>
              <a:t>June 2025</a:t>
            </a:r>
            <a:endParaRPr sz="1400" b="0" i="0" u="none" strike="noStrike" cap="none">
              <a:solidFill>
                <a:srgbClr val="000000"/>
              </a:solidFill>
              <a:latin typeface="Arial"/>
              <a:ea typeface="Arial"/>
              <a:cs typeface="Arial"/>
              <a:sym typeface="Arial"/>
            </a:endParaRPr>
          </a:p>
        </p:txBody>
      </p:sp>
      <p:cxnSp>
        <p:nvCxnSpPr>
          <p:cNvPr id="313" name="Google Shape;313;p20"/>
          <p:cNvCxnSpPr/>
          <p:nvPr/>
        </p:nvCxnSpPr>
        <p:spPr>
          <a:xfrm>
            <a:off x="0" y="6362700"/>
            <a:ext cx="9418320" cy="0"/>
          </a:xfrm>
          <a:prstGeom prst="straightConnector1">
            <a:avLst/>
          </a:prstGeom>
          <a:noFill/>
          <a:ln w="25400" cap="rnd" cmpd="sng">
            <a:solidFill>
              <a:srgbClr val="0434F4">
                <a:alpha val="24313"/>
              </a:srgbClr>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10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0"/>
          <p:cNvSpPr txBox="1"/>
          <p:nvPr/>
        </p:nvSpPr>
        <p:spPr>
          <a:xfrm>
            <a:off x="1663700" y="1015089"/>
            <a:ext cx="8864700" cy="646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rgbClr val="262626"/>
                </a:solidFill>
                <a:latin typeface="Lexend"/>
                <a:ea typeface="Lexend"/>
                <a:cs typeface="Lexend"/>
                <a:sym typeface="Lexend"/>
              </a:rPr>
              <a:t>The Problem</a:t>
            </a:r>
            <a:endParaRPr sz="3600" b="1" i="0" u="none" strike="noStrike" cap="none">
              <a:solidFill>
                <a:srgbClr val="262626"/>
              </a:solidFill>
              <a:latin typeface="Lexend"/>
              <a:ea typeface="Lexend"/>
              <a:cs typeface="Lexend"/>
              <a:sym typeface="Lexend"/>
            </a:endParaRPr>
          </a:p>
        </p:txBody>
      </p:sp>
      <p:sp>
        <p:nvSpPr>
          <p:cNvPr id="88" name="Google Shape;88;p10"/>
          <p:cNvSpPr txBox="1"/>
          <p:nvPr/>
        </p:nvSpPr>
        <p:spPr>
          <a:xfrm>
            <a:off x="1399762" y="5525324"/>
            <a:ext cx="2623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dk1"/>
                </a:solidFill>
                <a:latin typeface="Montserrat"/>
                <a:ea typeface="Montserrat"/>
                <a:cs typeface="Montserrat"/>
                <a:sym typeface="Montserrat"/>
              </a:rPr>
              <a:t>A growing global threat worsened by Climate change</a:t>
            </a:r>
            <a:endParaRPr sz="1100" b="0" i="0" u="none" strike="noStrike" cap="none">
              <a:solidFill>
                <a:schemeClr val="dk1"/>
              </a:solidFill>
              <a:latin typeface="Montserrat"/>
              <a:ea typeface="Montserrat"/>
              <a:cs typeface="Montserrat"/>
              <a:sym typeface="Montserrat"/>
            </a:endParaRPr>
          </a:p>
        </p:txBody>
      </p:sp>
      <p:sp>
        <p:nvSpPr>
          <p:cNvPr id="89" name="Google Shape;89;p10"/>
          <p:cNvSpPr txBox="1"/>
          <p:nvPr/>
        </p:nvSpPr>
        <p:spPr>
          <a:xfrm>
            <a:off x="1399762" y="5199470"/>
            <a:ext cx="2623375" cy="338554"/>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0434F4"/>
                </a:solidFill>
                <a:latin typeface="Lexend"/>
                <a:ea typeface="Lexend"/>
                <a:cs typeface="Lexend"/>
                <a:sym typeface="Lexend"/>
              </a:rPr>
              <a:t>Wildfires</a:t>
            </a:r>
            <a:endParaRPr sz="1600" b="1" i="0" u="none" strike="noStrike" cap="none">
              <a:solidFill>
                <a:srgbClr val="0434F4"/>
              </a:solidFill>
              <a:latin typeface="Lexend"/>
              <a:ea typeface="Lexend"/>
              <a:cs typeface="Lexend"/>
              <a:sym typeface="Lexend"/>
            </a:endParaRPr>
          </a:p>
        </p:txBody>
      </p:sp>
      <p:sp>
        <p:nvSpPr>
          <p:cNvPr id="90" name="Google Shape;90;p10"/>
          <p:cNvSpPr txBox="1"/>
          <p:nvPr/>
        </p:nvSpPr>
        <p:spPr>
          <a:xfrm>
            <a:off x="4784313" y="5525324"/>
            <a:ext cx="26235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dk1"/>
                </a:solidFill>
                <a:latin typeface="Montserrat"/>
                <a:ea typeface="Montserrat"/>
                <a:cs typeface="Montserrat"/>
                <a:sym typeface="Montserrat"/>
              </a:rPr>
              <a:t>Fragmented data (satellites, field reports, weather), slow information synthesis, immense pressure on commanders.</a:t>
            </a:r>
            <a:endParaRPr sz="1100" b="0" i="0" u="none" strike="noStrike" cap="none">
              <a:solidFill>
                <a:schemeClr val="dk1"/>
              </a:solidFill>
              <a:latin typeface="Montserrat"/>
              <a:ea typeface="Montserrat"/>
              <a:cs typeface="Montserrat"/>
              <a:sym typeface="Montserrat"/>
            </a:endParaRPr>
          </a:p>
        </p:txBody>
      </p:sp>
      <p:sp>
        <p:nvSpPr>
          <p:cNvPr id="91" name="Google Shape;91;p10"/>
          <p:cNvSpPr txBox="1"/>
          <p:nvPr/>
        </p:nvSpPr>
        <p:spPr>
          <a:xfrm>
            <a:off x="4784313" y="5199470"/>
            <a:ext cx="2623375" cy="338554"/>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0434F4"/>
                </a:solidFill>
                <a:latin typeface="Lexend"/>
                <a:ea typeface="Lexend"/>
                <a:cs typeface="Lexend"/>
                <a:sym typeface="Lexend"/>
              </a:rPr>
              <a:t>Data Inadequacy</a:t>
            </a:r>
            <a:endParaRPr sz="1600" b="1" i="0" u="none" strike="noStrike" cap="none">
              <a:solidFill>
                <a:srgbClr val="0434F4"/>
              </a:solidFill>
              <a:latin typeface="Lexend"/>
              <a:ea typeface="Lexend"/>
              <a:cs typeface="Lexend"/>
              <a:sym typeface="Lexend"/>
            </a:endParaRPr>
          </a:p>
        </p:txBody>
      </p:sp>
      <p:sp>
        <p:nvSpPr>
          <p:cNvPr id="92" name="Google Shape;92;p10"/>
          <p:cNvSpPr txBox="1"/>
          <p:nvPr/>
        </p:nvSpPr>
        <p:spPr>
          <a:xfrm>
            <a:off x="8168863" y="5525324"/>
            <a:ext cx="2623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dk1"/>
                </a:solidFill>
                <a:latin typeface="Montserrat"/>
                <a:ea typeface="Montserrat"/>
                <a:cs typeface="Montserrat"/>
                <a:sym typeface="Montserrat"/>
              </a:rPr>
              <a:t>Lives lost, property destroyed, environmental devastation.</a:t>
            </a:r>
            <a:endParaRPr sz="1100" b="0" i="0" u="none" strike="noStrike" cap="none">
              <a:solidFill>
                <a:schemeClr val="dk1"/>
              </a:solidFill>
              <a:latin typeface="Montserrat"/>
              <a:ea typeface="Montserrat"/>
              <a:cs typeface="Montserrat"/>
              <a:sym typeface="Montserrat"/>
            </a:endParaRPr>
          </a:p>
        </p:txBody>
      </p:sp>
      <p:sp>
        <p:nvSpPr>
          <p:cNvPr id="93" name="Google Shape;93;p10"/>
          <p:cNvSpPr txBox="1"/>
          <p:nvPr/>
        </p:nvSpPr>
        <p:spPr>
          <a:xfrm>
            <a:off x="8168863" y="5199470"/>
            <a:ext cx="2623375" cy="338554"/>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0434F4"/>
                </a:solidFill>
                <a:latin typeface="Lexend"/>
                <a:ea typeface="Lexend"/>
                <a:cs typeface="Lexend"/>
                <a:sym typeface="Lexend"/>
              </a:rPr>
              <a:t>Consequences</a:t>
            </a:r>
            <a:endParaRPr sz="1600" b="1" i="0" u="none" strike="noStrike" cap="none">
              <a:solidFill>
                <a:srgbClr val="0434F4"/>
              </a:solidFill>
              <a:latin typeface="Lexend"/>
              <a:ea typeface="Lexend"/>
              <a:cs typeface="Lexend"/>
              <a:sym typeface="Lexend"/>
            </a:endParaRPr>
          </a:p>
        </p:txBody>
      </p:sp>
      <p:pic>
        <p:nvPicPr>
          <p:cNvPr id="94" name="Google Shape;94;p10"/>
          <p:cNvPicPr preferRelativeResize="0">
            <a:picLocks noGrp="1"/>
          </p:cNvPicPr>
          <p:nvPr>
            <p:ph type="pic" idx="2"/>
          </p:nvPr>
        </p:nvPicPr>
        <p:blipFill rotWithShape="1">
          <a:blip r:embed="rId3">
            <a:alphaModFix/>
          </a:blip>
          <a:srcRect l="21875" r="21875"/>
          <a:stretch/>
        </p:blipFill>
        <p:spPr>
          <a:xfrm>
            <a:off x="1399763" y="2120172"/>
            <a:ext cx="2623374" cy="2623375"/>
          </a:xfrm>
          <a:prstGeom prst="rect">
            <a:avLst/>
          </a:prstGeom>
          <a:solidFill>
            <a:srgbClr val="E5E5E5"/>
          </a:solidFill>
          <a:ln>
            <a:noFill/>
          </a:ln>
        </p:spPr>
      </p:pic>
      <p:pic>
        <p:nvPicPr>
          <p:cNvPr id="95" name="Google Shape;95;p10"/>
          <p:cNvPicPr preferRelativeResize="0">
            <a:picLocks noGrp="1"/>
          </p:cNvPicPr>
          <p:nvPr>
            <p:ph type="pic" idx="3"/>
          </p:nvPr>
        </p:nvPicPr>
        <p:blipFill rotWithShape="1">
          <a:blip r:embed="rId4">
            <a:alphaModFix/>
          </a:blip>
          <a:srcRect l="17725" r="17725"/>
          <a:stretch/>
        </p:blipFill>
        <p:spPr>
          <a:xfrm>
            <a:off x="4784313" y="2120172"/>
            <a:ext cx="2623375" cy="2623373"/>
          </a:xfrm>
          <a:prstGeom prst="rect">
            <a:avLst/>
          </a:prstGeom>
          <a:solidFill>
            <a:srgbClr val="E5E5E5"/>
          </a:solidFill>
          <a:ln>
            <a:noFill/>
          </a:ln>
        </p:spPr>
      </p:pic>
      <p:pic>
        <p:nvPicPr>
          <p:cNvPr id="96" name="Google Shape;96;p10"/>
          <p:cNvPicPr preferRelativeResize="0">
            <a:picLocks noGrp="1"/>
          </p:cNvPicPr>
          <p:nvPr>
            <p:ph type="pic" idx="4"/>
          </p:nvPr>
        </p:nvPicPr>
        <p:blipFill rotWithShape="1">
          <a:blip r:embed="rId5">
            <a:alphaModFix/>
          </a:blip>
          <a:srcRect l="12502" r="12495"/>
          <a:stretch/>
        </p:blipFill>
        <p:spPr>
          <a:xfrm>
            <a:off x="8168863" y="2120172"/>
            <a:ext cx="2623375" cy="2623375"/>
          </a:xfrm>
          <a:prstGeom prst="rect">
            <a:avLst/>
          </a:prstGeom>
          <a:solidFill>
            <a:srgbClr val="E5E5E5"/>
          </a:solidFill>
          <a:ln>
            <a:noFill/>
          </a:ln>
        </p:spPr>
      </p:pic>
      <p:sp>
        <p:nvSpPr>
          <p:cNvPr id="97" name="Google Shape;97;p10"/>
          <p:cNvSpPr/>
          <p:nvPr/>
        </p:nvSpPr>
        <p:spPr>
          <a:xfrm rot="5400000">
            <a:off x="3953165" y="3840534"/>
            <a:ext cx="139944" cy="307152"/>
          </a:xfrm>
          <a:custGeom>
            <a:avLst/>
            <a:gdLst/>
            <a:ahLst/>
            <a:cxnLst/>
            <a:rect l="l" t="t" r="r" b="b"/>
            <a:pathLst>
              <a:path w="1298912" h="2850896" extrusionOk="0">
                <a:moveTo>
                  <a:pt x="0" y="2749696"/>
                </a:moveTo>
                <a:lnTo>
                  <a:pt x="0" y="2481883"/>
                </a:lnTo>
                <a:lnTo>
                  <a:pt x="0" y="2387003"/>
                </a:lnTo>
                <a:lnTo>
                  <a:pt x="0" y="2229424"/>
                </a:lnTo>
                <a:lnTo>
                  <a:pt x="0" y="2134544"/>
                </a:lnTo>
                <a:lnTo>
                  <a:pt x="0" y="1839795"/>
                </a:lnTo>
                <a:lnTo>
                  <a:pt x="0" y="1744916"/>
                </a:lnTo>
                <a:lnTo>
                  <a:pt x="0" y="1587336"/>
                </a:lnTo>
                <a:lnTo>
                  <a:pt x="0" y="1492456"/>
                </a:lnTo>
                <a:lnTo>
                  <a:pt x="0" y="1197706"/>
                </a:lnTo>
                <a:lnTo>
                  <a:pt x="0" y="1102827"/>
                </a:lnTo>
                <a:lnTo>
                  <a:pt x="0" y="945249"/>
                </a:lnTo>
                <a:lnTo>
                  <a:pt x="0" y="850369"/>
                </a:lnTo>
                <a:lnTo>
                  <a:pt x="0" y="460740"/>
                </a:lnTo>
                <a:lnTo>
                  <a:pt x="0" y="303160"/>
                </a:lnTo>
                <a:cubicBezTo>
                  <a:pt x="0" y="135839"/>
                  <a:pt x="135840" y="0"/>
                  <a:pt x="303160" y="0"/>
                </a:cubicBezTo>
                <a:lnTo>
                  <a:pt x="1197708" y="0"/>
                </a:lnTo>
                <a:cubicBezTo>
                  <a:pt x="1239611" y="0"/>
                  <a:pt x="1275587" y="25501"/>
                  <a:pt x="1290957" y="61822"/>
                </a:cubicBezTo>
                <a:lnTo>
                  <a:pt x="1298912" y="101201"/>
                </a:lnTo>
                <a:lnTo>
                  <a:pt x="1298912" y="369014"/>
                </a:lnTo>
                <a:lnTo>
                  <a:pt x="1298912" y="463894"/>
                </a:lnTo>
                <a:lnTo>
                  <a:pt x="1298912" y="614713"/>
                </a:lnTo>
                <a:lnTo>
                  <a:pt x="1298912" y="709591"/>
                </a:lnTo>
                <a:lnTo>
                  <a:pt x="1298912" y="1011103"/>
                </a:lnTo>
                <a:lnTo>
                  <a:pt x="1298912" y="1105982"/>
                </a:lnTo>
                <a:lnTo>
                  <a:pt x="1298912" y="1256801"/>
                </a:lnTo>
                <a:lnTo>
                  <a:pt x="1298912" y="1351679"/>
                </a:lnTo>
                <a:lnTo>
                  <a:pt x="1298912" y="1653190"/>
                </a:lnTo>
                <a:lnTo>
                  <a:pt x="1298912" y="1748069"/>
                </a:lnTo>
                <a:lnTo>
                  <a:pt x="1298912" y="1898888"/>
                </a:lnTo>
                <a:lnTo>
                  <a:pt x="1298912" y="1993768"/>
                </a:lnTo>
                <a:lnTo>
                  <a:pt x="1298912" y="2390158"/>
                </a:lnTo>
                <a:lnTo>
                  <a:pt x="1298912" y="2540977"/>
                </a:lnTo>
                <a:cubicBezTo>
                  <a:pt x="1298912" y="2712030"/>
                  <a:pt x="1160045" y="2850896"/>
                  <a:pt x="988992" y="2850896"/>
                </a:cubicBezTo>
                <a:lnTo>
                  <a:pt x="101205" y="2850896"/>
                </a:lnTo>
                <a:cubicBezTo>
                  <a:pt x="59302" y="2850896"/>
                  <a:pt x="23325" y="2825396"/>
                  <a:pt x="7956" y="2789075"/>
                </a:cubicBezTo>
                <a:close/>
              </a:path>
            </a:pathLst>
          </a:custGeom>
          <a:gradFill>
            <a:gsLst>
              <a:gs pos="0">
                <a:schemeClr val="accent2"/>
              </a:gs>
              <a:gs pos="50000">
                <a:srgbClr val="0434F4"/>
              </a:gs>
              <a:gs pos="100000">
                <a:schemeClr val="accent2"/>
              </a:gs>
            </a:gsLst>
            <a:lin ang="18900000" scaled="0"/>
          </a:gradFill>
          <a:ln>
            <a:noFill/>
          </a:ln>
          <a:effectLst>
            <a:outerShdw blurRad="317500" sx="102000" sy="102000" algn="ctr" rotWithShape="0">
              <a:srgbClr val="0434F4">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98" name="Google Shape;98;p10"/>
          <p:cNvSpPr/>
          <p:nvPr/>
        </p:nvSpPr>
        <p:spPr>
          <a:xfrm rot="5400000">
            <a:off x="7337716" y="3840534"/>
            <a:ext cx="139944" cy="307152"/>
          </a:xfrm>
          <a:custGeom>
            <a:avLst/>
            <a:gdLst/>
            <a:ahLst/>
            <a:cxnLst/>
            <a:rect l="l" t="t" r="r" b="b"/>
            <a:pathLst>
              <a:path w="1298912" h="2850896" extrusionOk="0">
                <a:moveTo>
                  <a:pt x="0" y="2749696"/>
                </a:moveTo>
                <a:lnTo>
                  <a:pt x="0" y="2481883"/>
                </a:lnTo>
                <a:lnTo>
                  <a:pt x="0" y="2387003"/>
                </a:lnTo>
                <a:lnTo>
                  <a:pt x="0" y="2229424"/>
                </a:lnTo>
                <a:lnTo>
                  <a:pt x="0" y="2134544"/>
                </a:lnTo>
                <a:lnTo>
                  <a:pt x="0" y="1839795"/>
                </a:lnTo>
                <a:lnTo>
                  <a:pt x="0" y="1744916"/>
                </a:lnTo>
                <a:lnTo>
                  <a:pt x="0" y="1587336"/>
                </a:lnTo>
                <a:lnTo>
                  <a:pt x="0" y="1492456"/>
                </a:lnTo>
                <a:lnTo>
                  <a:pt x="0" y="1197706"/>
                </a:lnTo>
                <a:lnTo>
                  <a:pt x="0" y="1102827"/>
                </a:lnTo>
                <a:lnTo>
                  <a:pt x="0" y="945249"/>
                </a:lnTo>
                <a:lnTo>
                  <a:pt x="0" y="850369"/>
                </a:lnTo>
                <a:lnTo>
                  <a:pt x="0" y="460740"/>
                </a:lnTo>
                <a:lnTo>
                  <a:pt x="0" y="303160"/>
                </a:lnTo>
                <a:cubicBezTo>
                  <a:pt x="0" y="135839"/>
                  <a:pt x="135840" y="0"/>
                  <a:pt x="303160" y="0"/>
                </a:cubicBezTo>
                <a:lnTo>
                  <a:pt x="1197708" y="0"/>
                </a:lnTo>
                <a:cubicBezTo>
                  <a:pt x="1239611" y="0"/>
                  <a:pt x="1275587" y="25501"/>
                  <a:pt x="1290957" y="61822"/>
                </a:cubicBezTo>
                <a:lnTo>
                  <a:pt x="1298912" y="101201"/>
                </a:lnTo>
                <a:lnTo>
                  <a:pt x="1298912" y="369014"/>
                </a:lnTo>
                <a:lnTo>
                  <a:pt x="1298912" y="463894"/>
                </a:lnTo>
                <a:lnTo>
                  <a:pt x="1298912" y="614713"/>
                </a:lnTo>
                <a:lnTo>
                  <a:pt x="1298912" y="709591"/>
                </a:lnTo>
                <a:lnTo>
                  <a:pt x="1298912" y="1011103"/>
                </a:lnTo>
                <a:lnTo>
                  <a:pt x="1298912" y="1105982"/>
                </a:lnTo>
                <a:lnTo>
                  <a:pt x="1298912" y="1256801"/>
                </a:lnTo>
                <a:lnTo>
                  <a:pt x="1298912" y="1351679"/>
                </a:lnTo>
                <a:lnTo>
                  <a:pt x="1298912" y="1653190"/>
                </a:lnTo>
                <a:lnTo>
                  <a:pt x="1298912" y="1748069"/>
                </a:lnTo>
                <a:lnTo>
                  <a:pt x="1298912" y="1898888"/>
                </a:lnTo>
                <a:lnTo>
                  <a:pt x="1298912" y="1993768"/>
                </a:lnTo>
                <a:lnTo>
                  <a:pt x="1298912" y="2390158"/>
                </a:lnTo>
                <a:lnTo>
                  <a:pt x="1298912" y="2540977"/>
                </a:lnTo>
                <a:cubicBezTo>
                  <a:pt x="1298912" y="2712030"/>
                  <a:pt x="1160045" y="2850896"/>
                  <a:pt x="988992" y="2850896"/>
                </a:cubicBezTo>
                <a:lnTo>
                  <a:pt x="101205" y="2850896"/>
                </a:lnTo>
                <a:cubicBezTo>
                  <a:pt x="59302" y="2850896"/>
                  <a:pt x="23325" y="2825396"/>
                  <a:pt x="7956" y="2789075"/>
                </a:cubicBezTo>
                <a:close/>
              </a:path>
            </a:pathLst>
          </a:custGeom>
          <a:gradFill>
            <a:gsLst>
              <a:gs pos="0">
                <a:schemeClr val="accent2"/>
              </a:gs>
              <a:gs pos="50000">
                <a:srgbClr val="0434F4"/>
              </a:gs>
              <a:gs pos="100000">
                <a:schemeClr val="accent2"/>
              </a:gs>
            </a:gsLst>
            <a:lin ang="18900000" scaled="0"/>
          </a:gradFill>
          <a:ln>
            <a:noFill/>
          </a:ln>
          <a:effectLst>
            <a:outerShdw blurRad="317500" sx="102000" sy="102000" algn="ctr" rotWithShape="0">
              <a:srgbClr val="0434F4">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99" name="Google Shape;99;p10"/>
          <p:cNvSpPr/>
          <p:nvPr/>
        </p:nvSpPr>
        <p:spPr>
          <a:xfrm rot="5400000">
            <a:off x="10722265" y="3840534"/>
            <a:ext cx="139944" cy="307152"/>
          </a:xfrm>
          <a:custGeom>
            <a:avLst/>
            <a:gdLst/>
            <a:ahLst/>
            <a:cxnLst/>
            <a:rect l="l" t="t" r="r" b="b"/>
            <a:pathLst>
              <a:path w="1298912" h="2850896" extrusionOk="0">
                <a:moveTo>
                  <a:pt x="0" y="2749696"/>
                </a:moveTo>
                <a:lnTo>
                  <a:pt x="0" y="2481883"/>
                </a:lnTo>
                <a:lnTo>
                  <a:pt x="0" y="2387003"/>
                </a:lnTo>
                <a:lnTo>
                  <a:pt x="0" y="2229424"/>
                </a:lnTo>
                <a:lnTo>
                  <a:pt x="0" y="2134544"/>
                </a:lnTo>
                <a:lnTo>
                  <a:pt x="0" y="1839795"/>
                </a:lnTo>
                <a:lnTo>
                  <a:pt x="0" y="1744916"/>
                </a:lnTo>
                <a:lnTo>
                  <a:pt x="0" y="1587336"/>
                </a:lnTo>
                <a:lnTo>
                  <a:pt x="0" y="1492456"/>
                </a:lnTo>
                <a:lnTo>
                  <a:pt x="0" y="1197706"/>
                </a:lnTo>
                <a:lnTo>
                  <a:pt x="0" y="1102827"/>
                </a:lnTo>
                <a:lnTo>
                  <a:pt x="0" y="945249"/>
                </a:lnTo>
                <a:lnTo>
                  <a:pt x="0" y="850369"/>
                </a:lnTo>
                <a:lnTo>
                  <a:pt x="0" y="460740"/>
                </a:lnTo>
                <a:lnTo>
                  <a:pt x="0" y="303160"/>
                </a:lnTo>
                <a:cubicBezTo>
                  <a:pt x="0" y="135839"/>
                  <a:pt x="135840" y="0"/>
                  <a:pt x="303160" y="0"/>
                </a:cubicBezTo>
                <a:lnTo>
                  <a:pt x="1197708" y="0"/>
                </a:lnTo>
                <a:cubicBezTo>
                  <a:pt x="1239611" y="0"/>
                  <a:pt x="1275587" y="25501"/>
                  <a:pt x="1290957" y="61822"/>
                </a:cubicBezTo>
                <a:lnTo>
                  <a:pt x="1298912" y="101201"/>
                </a:lnTo>
                <a:lnTo>
                  <a:pt x="1298912" y="369014"/>
                </a:lnTo>
                <a:lnTo>
                  <a:pt x="1298912" y="463894"/>
                </a:lnTo>
                <a:lnTo>
                  <a:pt x="1298912" y="614713"/>
                </a:lnTo>
                <a:lnTo>
                  <a:pt x="1298912" y="709591"/>
                </a:lnTo>
                <a:lnTo>
                  <a:pt x="1298912" y="1011103"/>
                </a:lnTo>
                <a:lnTo>
                  <a:pt x="1298912" y="1105982"/>
                </a:lnTo>
                <a:lnTo>
                  <a:pt x="1298912" y="1256801"/>
                </a:lnTo>
                <a:lnTo>
                  <a:pt x="1298912" y="1351679"/>
                </a:lnTo>
                <a:lnTo>
                  <a:pt x="1298912" y="1653190"/>
                </a:lnTo>
                <a:lnTo>
                  <a:pt x="1298912" y="1748069"/>
                </a:lnTo>
                <a:lnTo>
                  <a:pt x="1298912" y="1898888"/>
                </a:lnTo>
                <a:lnTo>
                  <a:pt x="1298912" y="1993768"/>
                </a:lnTo>
                <a:lnTo>
                  <a:pt x="1298912" y="2390158"/>
                </a:lnTo>
                <a:lnTo>
                  <a:pt x="1298912" y="2540977"/>
                </a:lnTo>
                <a:cubicBezTo>
                  <a:pt x="1298912" y="2712030"/>
                  <a:pt x="1160045" y="2850896"/>
                  <a:pt x="988992" y="2850896"/>
                </a:cubicBezTo>
                <a:lnTo>
                  <a:pt x="101205" y="2850896"/>
                </a:lnTo>
                <a:cubicBezTo>
                  <a:pt x="59302" y="2850896"/>
                  <a:pt x="23325" y="2825396"/>
                  <a:pt x="7956" y="2789075"/>
                </a:cubicBezTo>
                <a:close/>
              </a:path>
            </a:pathLst>
          </a:custGeom>
          <a:gradFill>
            <a:gsLst>
              <a:gs pos="0">
                <a:schemeClr val="accent2"/>
              </a:gs>
              <a:gs pos="50000">
                <a:srgbClr val="0434F4"/>
              </a:gs>
              <a:gs pos="100000">
                <a:schemeClr val="accent2"/>
              </a:gs>
            </a:gsLst>
            <a:lin ang="18900000" scaled="0"/>
          </a:gradFill>
          <a:ln>
            <a:noFill/>
          </a:ln>
          <a:effectLst>
            <a:outerShdw blurRad="317500" sx="102000" sy="102000" algn="ctr" rotWithShape="0">
              <a:srgbClr val="0434F4">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100" name="Google Shape;100;p10"/>
          <p:cNvSpPr/>
          <p:nvPr/>
        </p:nvSpPr>
        <p:spPr>
          <a:xfrm>
            <a:off x="159125" y="295825"/>
            <a:ext cx="1322400" cy="7194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0"/>
          <p:cNvSpPr/>
          <p:nvPr/>
        </p:nvSpPr>
        <p:spPr>
          <a:xfrm>
            <a:off x="9687725" y="135600"/>
            <a:ext cx="2163000" cy="7194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1000"/>
                                        <p:tgtEl>
                                          <p:spTgt spid="97"/>
                                        </p:tgtEl>
                                      </p:cBhvr>
                                    </p:animEffect>
                                  </p:childTnLst>
                                </p:cTn>
                              </p:par>
                              <p:par>
                                <p:cTn id="14" presetID="10" presetClass="entr" presetSubtype="0"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1000"/>
                                        <p:tgtEl>
                                          <p:spTgt spid="8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1000"/>
                                        <p:tgtEl>
                                          <p:spTgt spid="90"/>
                                        </p:tgtEl>
                                      </p:cBhvr>
                                    </p:animEffect>
                                  </p:childTnLst>
                                </p:cTn>
                              </p:par>
                              <p:par>
                                <p:cTn id="21" presetID="10"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1000"/>
                                        <p:tgtEl>
                                          <p:spTgt spid="91"/>
                                        </p:tgtEl>
                                      </p:cBhvr>
                                    </p:animEffect>
                                  </p:childTnLst>
                                </p:cTn>
                              </p:par>
                              <p:par>
                                <p:cTn id="24" presetID="10" presetClass="entr" presetSubtype="0" fill="hold"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1000"/>
                                        <p:tgtEl>
                                          <p:spTgt spid="98"/>
                                        </p:tgtEl>
                                      </p:cBhvr>
                                    </p:animEffect>
                                  </p:childTnLst>
                                </p:cTn>
                              </p:par>
                              <p:par>
                                <p:cTn id="27" presetID="10" presetClass="entr" presetSubtype="0" fill="hold" nodeType="with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1000"/>
                                        <p:tgtEl>
                                          <p:spTgt spid="95"/>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1000"/>
                                        <p:tgtEl>
                                          <p:spTgt spid="92"/>
                                        </p:tgtEl>
                                      </p:cBhvr>
                                    </p:animEffect>
                                  </p:childTnLst>
                                </p:cTn>
                              </p:par>
                              <p:par>
                                <p:cTn id="34" presetID="10" presetClass="entr" presetSubtype="0" fill="hold"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1000"/>
                                        <p:tgtEl>
                                          <p:spTgt spid="93"/>
                                        </p:tgtEl>
                                      </p:cBhvr>
                                    </p:animEffect>
                                  </p:childTnLst>
                                </p:cTn>
                              </p:par>
                              <p:par>
                                <p:cTn id="37" presetID="10"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1000"/>
                                        <p:tgtEl>
                                          <p:spTgt spid="96"/>
                                        </p:tgtEl>
                                      </p:cBhvr>
                                    </p:animEffect>
                                  </p:childTnLst>
                                </p:cTn>
                              </p:par>
                              <p:par>
                                <p:cTn id="40" presetID="10" presetClass="entr" presetSubtype="0" fill="hold"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a:spLocks noGrp="1"/>
          </p:cNvSpPr>
          <p:nvPr>
            <p:ph type="pic" idx="2"/>
          </p:nvPr>
        </p:nvSpPr>
        <p:spPr>
          <a:xfrm>
            <a:off x="0" y="0"/>
            <a:ext cx="12192000" cy="6858000"/>
          </a:xfrm>
          <a:prstGeom prst="rect">
            <a:avLst/>
          </a:prstGeom>
          <a:solidFill>
            <a:srgbClr val="E5E5E5"/>
          </a:solidFill>
          <a:ln>
            <a:noFill/>
          </a:ln>
        </p:spPr>
        <p:txBody>
          <a:bodyPr/>
          <a:lstStyle/>
          <a:p>
            <a:endParaRPr lang="en-US"/>
          </a:p>
        </p:txBody>
      </p:sp>
      <p:sp>
        <p:nvSpPr>
          <p:cNvPr id="107" name="Google Shape;107;p2"/>
          <p:cNvSpPr/>
          <p:nvPr/>
        </p:nvSpPr>
        <p:spPr>
          <a:xfrm>
            <a:off x="0" y="0"/>
            <a:ext cx="12192000" cy="6858000"/>
          </a:xfrm>
          <a:prstGeom prst="rect">
            <a:avLst/>
          </a:prstGeom>
          <a:gradFill>
            <a:gsLst>
              <a:gs pos="0">
                <a:srgbClr val="14004F">
                  <a:alpha val="81568"/>
                </a:srgbClr>
              </a:gs>
              <a:gs pos="85000">
                <a:schemeClr val="accent1"/>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08" name="Google Shape;108;p2"/>
          <p:cNvSpPr txBox="1"/>
          <p:nvPr/>
        </p:nvSpPr>
        <p:spPr>
          <a:xfrm>
            <a:off x="1819200" y="1079875"/>
            <a:ext cx="8553600" cy="7695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a:solidFill>
                  <a:schemeClr val="lt1"/>
                </a:solidFill>
                <a:latin typeface="Lexend"/>
                <a:ea typeface="Lexend"/>
                <a:cs typeface="Lexend"/>
                <a:sym typeface="Lexend"/>
              </a:rPr>
              <a:t>Our Solution: </a:t>
            </a:r>
            <a:r>
              <a:rPr lang="en-US" sz="4400" b="1" i="0" u="none" strike="noStrike" cap="none">
                <a:solidFill>
                  <a:schemeClr val="lt1"/>
                </a:solidFill>
                <a:latin typeface="Lexend"/>
                <a:ea typeface="Lexend"/>
                <a:cs typeface="Lexend"/>
                <a:sym typeface="Lexend"/>
              </a:rPr>
              <a:t>Artemis Shield</a:t>
            </a:r>
            <a:endParaRPr sz="1400" b="0" i="0" u="none" strike="noStrike" cap="none">
              <a:solidFill>
                <a:srgbClr val="000000"/>
              </a:solidFill>
              <a:latin typeface="Arial"/>
              <a:ea typeface="Arial"/>
              <a:cs typeface="Arial"/>
              <a:sym typeface="Arial"/>
            </a:endParaRPr>
          </a:p>
        </p:txBody>
      </p:sp>
      <p:sp>
        <p:nvSpPr>
          <p:cNvPr id="109" name="Google Shape;109;p2"/>
          <p:cNvSpPr txBox="1"/>
          <p:nvPr/>
        </p:nvSpPr>
        <p:spPr>
          <a:xfrm>
            <a:off x="1684100" y="1476087"/>
            <a:ext cx="4610100" cy="246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434F4"/>
              </a:solidFill>
              <a:latin typeface="Lexend"/>
              <a:ea typeface="Lexend"/>
              <a:cs typeface="Lexend"/>
              <a:sym typeface="Lexend"/>
            </a:endParaRPr>
          </a:p>
        </p:txBody>
      </p:sp>
      <p:grpSp>
        <p:nvGrpSpPr>
          <p:cNvPr id="110" name="Google Shape;110;p2"/>
          <p:cNvGrpSpPr/>
          <p:nvPr/>
        </p:nvGrpSpPr>
        <p:grpSpPr>
          <a:xfrm>
            <a:off x="416411" y="439302"/>
            <a:ext cx="683728" cy="111996"/>
            <a:chOff x="416411" y="439302"/>
            <a:chExt cx="683728" cy="111996"/>
          </a:xfrm>
        </p:grpSpPr>
        <p:sp>
          <p:nvSpPr>
            <p:cNvPr id="111" name="Google Shape;111;p2"/>
            <p:cNvSpPr/>
            <p:nvPr/>
          </p:nvSpPr>
          <p:spPr>
            <a:xfrm>
              <a:off x="1027662" y="439302"/>
              <a:ext cx="72477" cy="110356"/>
            </a:xfrm>
            <a:custGeom>
              <a:avLst/>
              <a:gdLst/>
              <a:ahLst/>
              <a:cxnLst/>
              <a:rect l="l" t="t" r="r" b="b"/>
              <a:pathLst>
                <a:path w="708261" h="1078420" extrusionOk="0">
                  <a:moveTo>
                    <a:pt x="0" y="0"/>
                  </a:moveTo>
                  <a:lnTo>
                    <a:pt x="150105" y="0"/>
                  </a:lnTo>
                  <a:lnTo>
                    <a:pt x="150105" y="655959"/>
                  </a:lnTo>
                  <a:lnTo>
                    <a:pt x="495491" y="313325"/>
                  </a:lnTo>
                  <a:lnTo>
                    <a:pt x="698059" y="313325"/>
                  </a:lnTo>
                  <a:lnTo>
                    <a:pt x="338881" y="650113"/>
                  </a:lnTo>
                  <a:lnTo>
                    <a:pt x="708261" y="1078420"/>
                  </a:lnTo>
                  <a:lnTo>
                    <a:pt x="515893" y="1078420"/>
                  </a:lnTo>
                  <a:lnTo>
                    <a:pt x="233483" y="748941"/>
                  </a:lnTo>
                  <a:lnTo>
                    <a:pt x="150105" y="827121"/>
                  </a:lnTo>
                  <a:lnTo>
                    <a:pt x="150105" y="1078420"/>
                  </a:lnTo>
                  <a:lnTo>
                    <a:pt x="0" y="1078420"/>
                  </a:lnTo>
                  <a:lnTo>
                    <a:pt x="0" y="0"/>
                  </a:lnTo>
                  <a:close/>
                </a:path>
              </a:pathLst>
            </a:custGeom>
            <a:gradFill>
              <a:gsLst>
                <a:gs pos="0">
                  <a:srgbClr val="0434F4"/>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12" name="Google Shape;112;p2"/>
            <p:cNvSpPr/>
            <p:nvPr/>
          </p:nvSpPr>
          <p:spPr>
            <a:xfrm>
              <a:off x="416411" y="445267"/>
              <a:ext cx="88135" cy="104390"/>
            </a:xfrm>
            <a:custGeom>
              <a:avLst/>
              <a:gdLst/>
              <a:ahLst/>
              <a:cxnLst/>
              <a:rect l="l" t="t" r="r" b="b"/>
              <a:pathLst>
                <a:path w="861279" h="1020127" extrusionOk="0">
                  <a:moveTo>
                    <a:pt x="0" y="0"/>
                  </a:moveTo>
                  <a:lnTo>
                    <a:pt x="861279" y="0"/>
                  </a:lnTo>
                  <a:lnTo>
                    <a:pt x="861279" y="218598"/>
                  </a:lnTo>
                  <a:lnTo>
                    <a:pt x="550868" y="218598"/>
                  </a:lnTo>
                  <a:lnTo>
                    <a:pt x="550868" y="1020127"/>
                  </a:lnTo>
                  <a:lnTo>
                    <a:pt x="303123" y="1020127"/>
                  </a:lnTo>
                  <a:lnTo>
                    <a:pt x="303123" y="218598"/>
                  </a:lnTo>
                  <a:lnTo>
                    <a:pt x="0" y="218598"/>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13" name="Google Shape;113;p2"/>
            <p:cNvSpPr/>
            <p:nvPr/>
          </p:nvSpPr>
          <p:spPr>
            <a:xfrm>
              <a:off x="759600" y="445267"/>
              <a:ext cx="99618" cy="104390"/>
            </a:xfrm>
            <a:custGeom>
              <a:avLst/>
              <a:gdLst/>
              <a:ahLst/>
              <a:cxnLst/>
              <a:rect l="l" t="t" r="r" b="b"/>
              <a:pathLst>
                <a:path w="973493" h="1020127" extrusionOk="0">
                  <a:moveTo>
                    <a:pt x="0" y="0"/>
                  </a:moveTo>
                  <a:lnTo>
                    <a:pt x="154477" y="0"/>
                  </a:lnTo>
                  <a:lnTo>
                    <a:pt x="488744" y="544003"/>
                  </a:lnTo>
                  <a:lnTo>
                    <a:pt x="827761" y="0"/>
                  </a:lnTo>
                  <a:lnTo>
                    <a:pt x="973493" y="0"/>
                  </a:lnTo>
                  <a:lnTo>
                    <a:pt x="973493" y="1020127"/>
                  </a:lnTo>
                  <a:lnTo>
                    <a:pt x="816102" y="1020127"/>
                  </a:lnTo>
                  <a:lnTo>
                    <a:pt x="816102" y="601875"/>
                  </a:lnTo>
                  <a:cubicBezTo>
                    <a:pt x="816102" y="514435"/>
                    <a:pt x="818288" y="435740"/>
                    <a:pt x="822660" y="365788"/>
                  </a:cubicBezTo>
                  <a:lnTo>
                    <a:pt x="834121" y="260053"/>
                  </a:lnTo>
                  <a:lnTo>
                    <a:pt x="531924" y="727205"/>
                  </a:lnTo>
                  <a:lnTo>
                    <a:pt x="435740" y="727205"/>
                  </a:lnTo>
                  <a:lnTo>
                    <a:pt x="142688" y="265186"/>
                  </a:lnTo>
                  <a:lnTo>
                    <a:pt x="150833" y="357773"/>
                  </a:lnTo>
                  <a:cubicBezTo>
                    <a:pt x="155205" y="426267"/>
                    <a:pt x="157391" y="507635"/>
                    <a:pt x="157391" y="601875"/>
                  </a:cubicBezTo>
                  <a:lnTo>
                    <a:pt x="157391" y="1020127"/>
                  </a:lnTo>
                  <a:lnTo>
                    <a:pt x="0" y="1020127"/>
                  </a:lnTo>
                  <a:lnTo>
                    <a:pt x="0" y="0"/>
                  </a:lnTo>
                  <a:close/>
                </a:path>
              </a:pathLst>
            </a:custGeom>
            <a:gradFill>
              <a:gsLst>
                <a:gs pos="0">
                  <a:srgbClr val="0434F4"/>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14" name="Google Shape;114;p2"/>
            <p:cNvSpPr/>
            <p:nvPr/>
          </p:nvSpPr>
          <p:spPr>
            <a:xfrm>
              <a:off x="515798" y="468830"/>
              <a:ext cx="55774" cy="80828"/>
            </a:xfrm>
            <a:custGeom>
              <a:avLst/>
              <a:gdLst/>
              <a:ahLst/>
              <a:cxnLst/>
              <a:rect l="l" t="t" r="r" b="b"/>
              <a:pathLst>
                <a:path w="545040" h="789870" extrusionOk="0">
                  <a:moveTo>
                    <a:pt x="454686" y="0"/>
                  </a:moveTo>
                  <a:cubicBezTo>
                    <a:pt x="472174" y="0"/>
                    <a:pt x="488447" y="1457"/>
                    <a:pt x="503506" y="4372"/>
                  </a:cubicBezTo>
                  <a:cubicBezTo>
                    <a:pt x="518565" y="7287"/>
                    <a:pt x="532410" y="10687"/>
                    <a:pt x="545040" y="14573"/>
                  </a:cubicBezTo>
                  <a:lnTo>
                    <a:pt x="480918" y="272520"/>
                  </a:lnTo>
                  <a:cubicBezTo>
                    <a:pt x="470230" y="265719"/>
                    <a:pt x="455900" y="260132"/>
                    <a:pt x="437927" y="255761"/>
                  </a:cubicBezTo>
                  <a:cubicBezTo>
                    <a:pt x="419953" y="251389"/>
                    <a:pt x="401250" y="249203"/>
                    <a:pt x="381820" y="249203"/>
                  </a:cubicBezTo>
                  <a:cubicBezTo>
                    <a:pt x="360445" y="249203"/>
                    <a:pt x="340529" y="252846"/>
                    <a:pt x="322069" y="260132"/>
                  </a:cubicBezTo>
                  <a:cubicBezTo>
                    <a:pt x="303610" y="267419"/>
                    <a:pt x="288065" y="277863"/>
                    <a:pt x="275435" y="291465"/>
                  </a:cubicBezTo>
                  <a:cubicBezTo>
                    <a:pt x="262805" y="305067"/>
                    <a:pt x="252846" y="321097"/>
                    <a:pt x="245560" y="339557"/>
                  </a:cubicBezTo>
                  <a:cubicBezTo>
                    <a:pt x="238273" y="358016"/>
                    <a:pt x="234630" y="378905"/>
                    <a:pt x="234630" y="402222"/>
                  </a:cubicBezTo>
                  <a:lnTo>
                    <a:pt x="234630" y="789870"/>
                  </a:lnTo>
                  <a:lnTo>
                    <a:pt x="0" y="789870"/>
                  </a:lnTo>
                  <a:lnTo>
                    <a:pt x="0" y="16031"/>
                  </a:lnTo>
                  <a:lnTo>
                    <a:pt x="221514" y="16031"/>
                  </a:lnTo>
                  <a:lnTo>
                    <a:pt x="226417" y="137214"/>
                  </a:lnTo>
                  <a:lnTo>
                    <a:pt x="245560" y="107842"/>
                  </a:lnTo>
                  <a:cubicBezTo>
                    <a:pt x="272277" y="74809"/>
                    <a:pt x="303610" y="48578"/>
                    <a:pt x="339557" y="29147"/>
                  </a:cubicBezTo>
                  <a:cubicBezTo>
                    <a:pt x="375505" y="9716"/>
                    <a:pt x="413881" y="0"/>
                    <a:pt x="45468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15" name="Google Shape;115;p2"/>
            <p:cNvSpPr/>
            <p:nvPr/>
          </p:nvSpPr>
          <p:spPr>
            <a:xfrm>
              <a:off x="666231" y="468830"/>
              <a:ext cx="77726" cy="82319"/>
            </a:xfrm>
            <a:custGeom>
              <a:avLst/>
              <a:gdLst/>
              <a:ahLst/>
              <a:cxnLst/>
              <a:rect l="l" t="t" r="r" b="b"/>
              <a:pathLst>
                <a:path w="759558" h="804443" extrusionOk="0">
                  <a:moveTo>
                    <a:pt x="393478" y="0"/>
                  </a:moveTo>
                  <a:cubicBezTo>
                    <a:pt x="447885" y="0"/>
                    <a:pt x="497677" y="9716"/>
                    <a:pt x="542854" y="29147"/>
                  </a:cubicBezTo>
                  <a:cubicBezTo>
                    <a:pt x="588031" y="48578"/>
                    <a:pt x="627136" y="75781"/>
                    <a:pt x="660169" y="110757"/>
                  </a:cubicBezTo>
                  <a:cubicBezTo>
                    <a:pt x="693201" y="145732"/>
                    <a:pt x="718462" y="187023"/>
                    <a:pt x="735949" y="234629"/>
                  </a:cubicBezTo>
                  <a:cubicBezTo>
                    <a:pt x="753437" y="282235"/>
                    <a:pt x="761210" y="334213"/>
                    <a:pt x="759267" y="390563"/>
                  </a:cubicBezTo>
                  <a:lnTo>
                    <a:pt x="757809" y="453228"/>
                  </a:lnTo>
                  <a:lnTo>
                    <a:pt x="226655" y="453228"/>
                  </a:lnTo>
                  <a:lnTo>
                    <a:pt x="233765" y="475862"/>
                  </a:lnTo>
                  <a:cubicBezTo>
                    <a:pt x="237134" y="484454"/>
                    <a:pt x="241066" y="492697"/>
                    <a:pt x="245560" y="500591"/>
                  </a:cubicBezTo>
                  <a:cubicBezTo>
                    <a:pt x="263533" y="532167"/>
                    <a:pt x="289765" y="556698"/>
                    <a:pt x="324255" y="574186"/>
                  </a:cubicBezTo>
                  <a:cubicBezTo>
                    <a:pt x="358745" y="591674"/>
                    <a:pt x="399793" y="600418"/>
                    <a:pt x="447399" y="600418"/>
                  </a:cubicBezTo>
                  <a:cubicBezTo>
                    <a:pt x="480432" y="600418"/>
                    <a:pt x="509821" y="595560"/>
                    <a:pt x="535567" y="585845"/>
                  </a:cubicBezTo>
                  <a:cubicBezTo>
                    <a:pt x="561313" y="576129"/>
                    <a:pt x="589245" y="559613"/>
                    <a:pt x="619363" y="536296"/>
                  </a:cubicBezTo>
                  <a:lnTo>
                    <a:pt x="728663" y="690772"/>
                  </a:lnTo>
                  <a:cubicBezTo>
                    <a:pt x="698544" y="717004"/>
                    <a:pt x="666483" y="738378"/>
                    <a:pt x="632479" y="754894"/>
                  </a:cubicBezTo>
                  <a:cubicBezTo>
                    <a:pt x="598475" y="771411"/>
                    <a:pt x="563742" y="783798"/>
                    <a:pt x="528280" y="792056"/>
                  </a:cubicBezTo>
                  <a:cubicBezTo>
                    <a:pt x="492819" y="800314"/>
                    <a:pt x="457600" y="804443"/>
                    <a:pt x="422624" y="804443"/>
                  </a:cubicBezTo>
                  <a:cubicBezTo>
                    <a:pt x="337128" y="804443"/>
                    <a:pt x="262805" y="787198"/>
                    <a:pt x="199654" y="752708"/>
                  </a:cubicBezTo>
                  <a:cubicBezTo>
                    <a:pt x="136503" y="718218"/>
                    <a:pt x="87440" y="671098"/>
                    <a:pt x="52464" y="611348"/>
                  </a:cubicBezTo>
                  <a:cubicBezTo>
                    <a:pt x="17488" y="551598"/>
                    <a:pt x="0" y="483346"/>
                    <a:pt x="0" y="406594"/>
                  </a:cubicBezTo>
                  <a:cubicBezTo>
                    <a:pt x="0" y="347329"/>
                    <a:pt x="9716" y="292922"/>
                    <a:pt x="29147" y="243373"/>
                  </a:cubicBezTo>
                  <a:cubicBezTo>
                    <a:pt x="48578" y="193824"/>
                    <a:pt x="75781" y="150833"/>
                    <a:pt x="110757" y="114400"/>
                  </a:cubicBezTo>
                  <a:cubicBezTo>
                    <a:pt x="145733" y="77967"/>
                    <a:pt x="187267" y="49792"/>
                    <a:pt x="235358" y="29875"/>
                  </a:cubicBezTo>
                  <a:cubicBezTo>
                    <a:pt x="283450" y="9958"/>
                    <a:pt x="336156" y="0"/>
                    <a:pt x="393478" y="0"/>
                  </a:cubicBezTo>
                  <a:close/>
                  <a:moveTo>
                    <a:pt x="396393" y="195282"/>
                  </a:moveTo>
                  <a:cubicBezTo>
                    <a:pt x="358502" y="195282"/>
                    <a:pt x="326198" y="202811"/>
                    <a:pt x="299480" y="217870"/>
                  </a:cubicBezTo>
                  <a:cubicBezTo>
                    <a:pt x="272763" y="232929"/>
                    <a:pt x="252603" y="254789"/>
                    <a:pt x="239002" y="283450"/>
                  </a:cubicBezTo>
                  <a:cubicBezTo>
                    <a:pt x="235601" y="290615"/>
                    <a:pt x="232626" y="298190"/>
                    <a:pt x="230075" y="306175"/>
                  </a:cubicBezTo>
                  <a:lnTo>
                    <a:pt x="226052" y="322069"/>
                  </a:lnTo>
                  <a:lnTo>
                    <a:pt x="543582" y="322069"/>
                  </a:lnTo>
                  <a:lnTo>
                    <a:pt x="543582" y="320612"/>
                  </a:lnTo>
                  <a:cubicBezTo>
                    <a:pt x="541640" y="296323"/>
                    <a:pt x="534110" y="274706"/>
                    <a:pt x="520994" y="255761"/>
                  </a:cubicBezTo>
                  <a:cubicBezTo>
                    <a:pt x="507878" y="236815"/>
                    <a:pt x="490633" y="221999"/>
                    <a:pt x="469259" y="211312"/>
                  </a:cubicBezTo>
                  <a:cubicBezTo>
                    <a:pt x="447885" y="200625"/>
                    <a:pt x="423596" y="195282"/>
                    <a:pt x="396393" y="195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16" name="Google Shape;116;p2"/>
            <p:cNvSpPr/>
            <p:nvPr/>
          </p:nvSpPr>
          <p:spPr>
            <a:xfrm>
              <a:off x="875413" y="469724"/>
              <a:ext cx="77994" cy="81424"/>
            </a:xfrm>
            <a:custGeom>
              <a:avLst/>
              <a:gdLst/>
              <a:ahLst/>
              <a:cxnLst/>
              <a:rect l="l" t="t" r="r" b="b"/>
              <a:pathLst>
                <a:path w="762180" h="795699" extrusionOk="0">
                  <a:moveTo>
                    <a:pt x="357044" y="0"/>
                  </a:moveTo>
                  <a:cubicBezTo>
                    <a:pt x="396878" y="0"/>
                    <a:pt x="433311" y="5829"/>
                    <a:pt x="466344" y="17488"/>
                  </a:cubicBezTo>
                  <a:cubicBezTo>
                    <a:pt x="499376" y="29146"/>
                    <a:pt x="528280" y="45420"/>
                    <a:pt x="553054" y="66308"/>
                  </a:cubicBezTo>
                  <a:cubicBezTo>
                    <a:pt x="565442" y="76752"/>
                    <a:pt x="576736" y="87986"/>
                    <a:pt x="586937" y="100009"/>
                  </a:cubicBezTo>
                  <a:lnTo>
                    <a:pt x="610619" y="133321"/>
                  </a:lnTo>
                  <a:lnTo>
                    <a:pt x="610619" y="16031"/>
                  </a:lnTo>
                  <a:lnTo>
                    <a:pt x="762180" y="16031"/>
                  </a:lnTo>
                  <a:lnTo>
                    <a:pt x="762180" y="781126"/>
                  </a:lnTo>
                  <a:lnTo>
                    <a:pt x="610619" y="781126"/>
                  </a:lnTo>
                  <a:lnTo>
                    <a:pt x="610619" y="664042"/>
                  </a:lnTo>
                  <a:lnTo>
                    <a:pt x="609890" y="665269"/>
                  </a:lnTo>
                  <a:cubicBezTo>
                    <a:pt x="591916" y="690043"/>
                    <a:pt x="569085" y="712146"/>
                    <a:pt x="541396" y="731577"/>
                  </a:cubicBezTo>
                  <a:cubicBezTo>
                    <a:pt x="513707" y="751008"/>
                    <a:pt x="483103" y="766553"/>
                    <a:pt x="449584" y="778212"/>
                  </a:cubicBezTo>
                  <a:cubicBezTo>
                    <a:pt x="416066" y="789870"/>
                    <a:pt x="380847" y="795699"/>
                    <a:pt x="343928" y="795699"/>
                  </a:cubicBezTo>
                  <a:cubicBezTo>
                    <a:pt x="280777" y="795699"/>
                    <a:pt x="223213" y="778212"/>
                    <a:pt x="171235" y="743236"/>
                  </a:cubicBezTo>
                  <a:cubicBezTo>
                    <a:pt x="119257" y="708260"/>
                    <a:pt x="77724" y="660654"/>
                    <a:pt x="46634" y="600418"/>
                  </a:cubicBezTo>
                  <a:cubicBezTo>
                    <a:pt x="15544" y="540182"/>
                    <a:pt x="0" y="472173"/>
                    <a:pt x="0" y="396392"/>
                  </a:cubicBezTo>
                  <a:cubicBezTo>
                    <a:pt x="0" y="319640"/>
                    <a:pt x="15787" y="251388"/>
                    <a:pt x="47363" y="191638"/>
                  </a:cubicBezTo>
                  <a:cubicBezTo>
                    <a:pt x="78938" y="131888"/>
                    <a:pt x="121686" y="85011"/>
                    <a:pt x="175607" y="51006"/>
                  </a:cubicBezTo>
                  <a:cubicBezTo>
                    <a:pt x="229528" y="17002"/>
                    <a:pt x="290007" y="0"/>
                    <a:pt x="357044" y="0"/>
                  </a:cubicBezTo>
                  <a:close/>
                  <a:moveTo>
                    <a:pt x="383276" y="138446"/>
                  </a:moveTo>
                  <a:cubicBezTo>
                    <a:pt x="338585" y="138446"/>
                    <a:pt x="298994" y="149619"/>
                    <a:pt x="264504" y="171964"/>
                  </a:cubicBezTo>
                  <a:cubicBezTo>
                    <a:pt x="230014" y="194310"/>
                    <a:pt x="202810" y="224914"/>
                    <a:pt x="182894" y="263776"/>
                  </a:cubicBezTo>
                  <a:cubicBezTo>
                    <a:pt x="162977" y="302638"/>
                    <a:pt x="153019" y="346843"/>
                    <a:pt x="153019" y="396392"/>
                  </a:cubicBezTo>
                  <a:cubicBezTo>
                    <a:pt x="153019" y="446913"/>
                    <a:pt x="162977" y="491847"/>
                    <a:pt x="182894" y="531195"/>
                  </a:cubicBezTo>
                  <a:cubicBezTo>
                    <a:pt x="202811" y="570543"/>
                    <a:pt x="230014" y="601389"/>
                    <a:pt x="264504" y="623735"/>
                  </a:cubicBezTo>
                  <a:cubicBezTo>
                    <a:pt x="298994" y="646081"/>
                    <a:pt x="338585" y="657254"/>
                    <a:pt x="383276" y="657254"/>
                  </a:cubicBezTo>
                  <a:cubicBezTo>
                    <a:pt x="428939" y="657254"/>
                    <a:pt x="469258" y="646081"/>
                    <a:pt x="504234" y="623735"/>
                  </a:cubicBezTo>
                  <a:cubicBezTo>
                    <a:pt x="539210" y="601389"/>
                    <a:pt x="566656" y="570543"/>
                    <a:pt x="586573" y="531195"/>
                  </a:cubicBezTo>
                  <a:cubicBezTo>
                    <a:pt x="606490" y="491847"/>
                    <a:pt x="616448" y="446913"/>
                    <a:pt x="616448" y="396392"/>
                  </a:cubicBezTo>
                  <a:cubicBezTo>
                    <a:pt x="616448" y="346843"/>
                    <a:pt x="606490" y="302638"/>
                    <a:pt x="586573" y="263776"/>
                  </a:cubicBezTo>
                  <a:cubicBezTo>
                    <a:pt x="566656" y="224914"/>
                    <a:pt x="539210" y="194310"/>
                    <a:pt x="504234" y="171964"/>
                  </a:cubicBezTo>
                  <a:cubicBezTo>
                    <a:pt x="469258" y="149619"/>
                    <a:pt x="428939" y="138446"/>
                    <a:pt x="383276" y="138446"/>
                  </a:cubicBezTo>
                  <a:close/>
                </a:path>
              </a:pathLst>
            </a:custGeom>
            <a:gradFill>
              <a:gsLst>
                <a:gs pos="0">
                  <a:srgbClr val="0434F4"/>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17" name="Google Shape;117;p2"/>
            <p:cNvSpPr/>
            <p:nvPr/>
          </p:nvSpPr>
          <p:spPr>
            <a:xfrm>
              <a:off x="971130" y="469724"/>
              <a:ext cx="47870" cy="79933"/>
            </a:xfrm>
            <a:custGeom>
              <a:avLst/>
              <a:gdLst/>
              <a:ahLst/>
              <a:cxnLst/>
              <a:rect l="l" t="t" r="r" b="b"/>
              <a:pathLst>
                <a:path w="467801" h="781126" extrusionOk="0">
                  <a:moveTo>
                    <a:pt x="384733" y="0"/>
                  </a:moveTo>
                  <a:cubicBezTo>
                    <a:pt x="401250" y="0"/>
                    <a:pt x="417037" y="1457"/>
                    <a:pt x="432096" y="4372"/>
                  </a:cubicBezTo>
                  <a:cubicBezTo>
                    <a:pt x="447156" y="7287"/>
                    <a:pt x="459057" y="10687"/>
                    <a:pt x="467801" y="14573"/>
                  </a:cubicBezTo>
                  <a:lnTo>
                    <a:pt x="428453" y="177794"/>
                  </a:lnTo>
                  <a:cubicBezTo>
                    <a:pt x="416794" y="172936"/>
                    <a:pt x="403921" y="168807"/>
                    <a:pt x="389834" y="165406"/>
                  </a:cubicBezTo>
                  <a:cubicBezTo>
                    <a:pt x="375747" y="162006"/>
                    <a:pt x="361902" y="160306"/>
                    <a:pt x="348300" y="160306"/>
                  </a:cubicBezTo>
                  <a:cubicBezTo>
                    <a:pt x="322069" y="160306"/>
                    <a:pt x="297051" y="165406"/>
                    <a:pt x="273248" y="175608"/>
                  </a:cubicBezTo>
                  <a:cubicBezTo>
                    <a:pt x="249445" y="185809"/>
                    <a:pt x="228557" y="199896"/>
                    <a:pt x="210583" y="217870"/>
                  </a:cubicBezTo>
                  <a:cubicBezTo>
                    <a:pt x="192610" y="235844"/>
                    <a:pt x="178279" y="256732"/>
                    <a:pt x="167592" y="280535"/>
                  </a:cubicBezTo>
                  <a:cubicBezTo>
                    <a:pt x="156905" y="304338"/>
                    <a:pt x="151562" y="330327"/>
                    <a:pt x="151562" y="358502"/>
                  </a:cubicBezTo>
                  <a:lnTo>
                    <a:pt x="151562" y="781126"/>
                  </a:lnTo>
                  <a:lnTo>
                    <a:pt x="0" y="781126"/>
                  </a:lnTo>
                  <a:lnTo>
                    <a:pt x="0" y="16031"/>
                  </a:lnTo>
                  <a:lnTo>
                    <a:pt x="151562" y="16031"/>
                  </a:lnTo>
                  <a:lnTo>
                    <a:pt x="151562" y="162681"/>
                  </a:lnTo>
                  <a:lnTo>
                    <a:pt x="158666" y="145368"/>
                  </a:lnTo>
                  <a:cubicBezTo>
                    <a:pt x="167774" y="128609"/>
                    <a:pt x="178765" y="112700"/>
                    <a:pt x="191638" y="97641"/>
                  </a:cubicBezTo>
                  <a:cubicBezTo>
                    <a:pt x="217384" y="67523"/>
                    <a:pt x="247016" y="43720"/>
                    <a:pt x="280535" y="26232"/>
                  </a:cubicBezTo>
                  <a:cubicBezTo>
                    <a:pt x="314053" y="8744"/>
                    <a:pt x="348786" y="0"/>
                    <a:pt x="384733" y="0"/>
                  </a:cubicBezTo>
                  <a:close/>
                </a:path>
              </a:pathLst>
            </a:custGeom>
            <a:gradFill>
              <a:gsLst>
                <a:gs pos="0">
                  <a:srgbClr val="0434F4"/>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18" name="Google Shape;118;p2"/>
            <p:cNvSpPr/>
            <p:nvPr/>
          </p:nvSpPr>
          <p:spPr>
            <a:xfrm>
              <a:off x="579233" y="470470"/>
              <a:ext cx="75310" cy="80828"/>
            </a:xfrm>
            <a:custGeom>
              <a:avLst/>
              <a:gdLst/>
              <a:ahLst/>
              <a:cxnLst/>
              <a:rect l="l" t="t" r="r" b="b"/>
              <a:pathLst>
                <a:path w="735949" h="789870" extrusionOk="0">
                  <a:moveTo>
                    <a:pt x="0" y="0"/>
                  </a:moveTo>
                  <a:lnTo>
                    <a:pt x="234630" y="0"/>
                  </a:lnTo>
                  <a:lnTo>
                    <a:pt x="234630" y="445941"/>
                  </a:lnTo>
                  <a:cubicBezTo>
                    <a:pt x="234630" y="477031"/>
                    <a:pt x="239487" y="503748"/>
                    <a:pt x="249203" y="526094"/>
                  </a:cubicBezTo>
                  <a:cubicBezTo>
                    <a:pt x="258919" y="548440"/>
                    <a:pt x="273492" y="565685"/>
                    <a:pt x="292923" y="577829"/>
                  </a:cubicBezTo>
                  <a:cubicBezTo>
                    <a:pt x="312354" y="589973"/>
                    <a:pt x="335671" y="596046"/>
                    <a:pt x="362874" y="596046"/>
                  </a:cubicBezTo>
                  <a:cubicBezTo>
                    <a:pt x="383277" y="596046"/>
                    <a:pt x="401979" y="592645"/>
                    <a:pt x="418981" y="585844"/>
                  </a:cubicBezTo>
                  <a:cubicBezTo>
                    <a:pt x="435983" y="579043"/>
                    <a:pt x="450557" y="569571"/>
                    <a:pt x="462701" y="557426"/>
                  </a:cubicBezTo>
                  <a:cubicBezTo>
                    <a:pt x="474845" y="545282"/>
                    <a:pt x="484318" y="531195"/>
                    <a:pt x="491119" y="515164"/>
                  </a:cubicBezTo>
                  <a:cubicBezTo>
                    <a:pt x="497920" y="499133"/>
                    <a:pt x="501320" y="481403"/>
                    <a:pt x="501320" y="461972"/>
                  </a:cubicBezTo>
                  <a:lnTo>
                    <a:pt x="501320" y="0"/>
                  </a:lnTo>
                  <a:lnTo>
                    <a:pt x="735949" y="0"/>
                  </a:lnTo>
                  <a:lnTo>
                    <a:pt x="735949" y="773839"/>
                  </a:lnTo>
                  <a:lnTo>
                    <a:pt x="515894" y="773839"/>
                  </a:lnTo>
                  <a:lnTo>
                    <a:pt x="509344" y="671857"/>
                  </a:lnTo>
                  <a:lnTo>
                    <a:pt x="491119" y="695872"/>
                  </a:lnTo>
                  <a:cubicBezTo>
                    <a:pt x="463916" y="724533"/>
                    <a:pt x="431368" y="747364"/>
                    <a:pt x="393478" y="764367"/>
                  </a:cubicBezTo>
                  <a:cubicBezTo>
                    <a:pt x="355588" y="781369"/>
                    <a:pt x="315268" y="789870"/>
                    <a:pt x="272520" y="789870"/>
                  </a:cubicBezTo>
                  <a:cubicBezTo>
                    <a:pt x="215199" y="789870"/>
                    <a:pt x="166378" y="777483"/>
                    <a:pt x="126059" y="752708"/>
                  </a:cubicBezTo>
                  <a:cubicBezTo>
                    <a:pt x="85740" y="727933"/>
                    <a:pt x="54650" y="692229"/>
                    <a:pt x="32790" y="645595"/>
                  </a:cubicBezTo>
                  <a:cubicBezTo>
                    <a:pt x="10930" y="598960"/>
                    <a:pt x="0" y="543096"/>
                    <a:pt x="0" y="478002"/>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grpSp>
      <p:sp>
        <p:nvSpPr>
          <p:cNvPr id="119" name="Google Shape;119;p2"/>
          <p:cNvSpPr txBox="1"/>
          <p:nvPr/>
        </p:nvSpPr>
        <p:spPr>
          <a:xfrm>
            <a:off x="966975" y="2923300"/>
            <a:ext cx="4474500" cy="2339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Montserrat"/>
              <a:buChar char="●"/>
            </a:pPr>
            <a:r>
              <a:rPr lang="en-US">
                <a:solidFill>
                  <a:schemeClr val="lt1"/>
                </a:solidFill>
                <a:latin typeface="Montserrat"/>
                <a:ea typeface="Montserrat"/>
                <a:cs typeface="Montserrat"/>
                <a:sym typeface="Montserrat"/>
              </a:rPr>
              <a:t>Transforms reactive wildfire management into proactive, data-driven command and control</a:t>
            </a:r>
            <a:endParaRPr>
              <a:solidFill>
                <a:schemeClr val="lt1"/>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marL="457200" marR="0" lvl="0" indent="-317500" algn="l" rtl="0">
              <a:lnSpc>
                <a:spcPct val="150000"/>
              </a:lnSpc>
              <a:spcBef>
                <a:spcPts val="0"/>
              </a:spcBef>
              <a:spcAft>
                <a:spcPts val="0"/>
              </a:spcAft>
              <a:buClr>
                <a:schemeClr val="lt1"/>
              </a:buClr>
              <a:buSzPts val="1400"/>
              <a:buFont typeface="Montserrat"/>
              <a:buChar char="●"/>
            </a:pPr>
            <a:r>
              <a:rPr lang="en-US">
                <a:solidFill>
                  <a:schemeClr val="lt1"/>
                </a:solidFill>
                <a:latin typeface="Montserrat"/>
                <a:ea typeface="Montserrat"/>
                <a:cs typeface="Montserrat"/>
                <a:sym typeface="Montserrat"/>
              </a:rPr>
              <a:t>Centralize real-time information and significantly augment human decision-making with powerful Azure AI.</a:t>
            </a:r>
            <a:endParaRPr b="0" i="0" u="none" strike="noStrike" cap="none">
              <a:solidFill>
                <a:schemeClr val="lt1"/>
              </a:solidFill>
              <a:latin typeface="Montserrat"/>
              <a:ea typeface="Montserrat"/>
              <a:cs typeface="Montserrat"/>
              <a:sym typeface="Montserrat"/>
            </a:endParaRPr>
          </a:p>
        </p:txBody>
      </p:sp>
      <p:sp>
        <p:nvSpPr>
          <p:cNvPr id="120" name="Google Shape;120;p2"/>
          <p:cNvSpPr txBox="1"/>
          <p:nvPr/>
        </p:nvSpPr>
        <p:spPr>
          <a:xfrm>
            <a:off x="1819200" y="2063361"/>
            <a:ext cx="4782900" cy="354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700" b="1">
                <a:solidFill>
                  <a:schemeClr val="lt1"/>
                </a:solidFill>
                <a:latin typeface="Montserrat"/>
                <a:ea typeface="Montserrat"/>
                <a:cs typeface="Montserrat"/>
                <a:sym typeface="Montserrat"/>
              </a:rPr>
              <a:t>Your AI-Powered Command Center</a:t>
            </a:r>
            <a:endParaRPr sz="1700" b="1">
              <a:solidFill>
                <a:schemeClr val="lt1"/>
              </a:solidFill>
              <a:latin typeface="Montserrat"/>
              <a:ea typeface="Montserrat"/>
              <a:cs typeface="Montserrat"/>
              <a:sym typeface="Montserrat"/>
            </a:endParaRPr>
          </a:p>
        </p:txBody>
      </p:sp>
      <p:sp>
        <p:nvSpPr>
          <p:cNvPr id="121" name="Google Shape;121;p2"/>
          <p:cNvSpPr/>
          <p:nvPr/>
        </p:nvSpPr>
        <p:spPr>
          <a:xfrm rot="5400000">
            <a:off x="501075" y="250075"/>
            <a:ext cx="537900" cy="707100"/>
          </a:xfrm>
          <a:prstGeom prst="rect">
            <a:avLst/>
          </a:prstGeom>
          <a:solidFill>
            <a:srgbClr val="09093B"/>
          </a:solidFill>
          <a:ln w="9525" cap="flat" cmpd="sng">
            <a:solidFill>
              <a:srgbClr val="09093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22" name="Google Shape;122;p2"/>
          <p:cNvPicPr preferRelativeResize="0"/>
          <p:nvPr/>
        </p:nvPicPr>
        <p:blipFill>
          <a:blip r:embed="rId3">
            <a:alphaModFix/>
          </a:blip>
          <a:stretch>
            <a:fillRect/>
          </a:stretch>
        </p:blipFill>
        <p:spPr>
          <a:xfrm>
            <a:off x="5580074" y="2631330"/>
            <a:ext cx="6227450" cy="2953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369273a77ad_0_21"/>
          <p:cNvSpPr>
            <a:spLocks noGrp="1"/>
          </p:cNvSpPr>
          <p:nvPr>
            <p:ph type="pic" idx="2"/>
          </p:nvPr>
        </p:nvSpPr>
        <p:spPr>
          <a:xfrm>
            <a:off x="0" y="0"/>
            <a:ext cx="12192000" cy="6858000"/>
          </a:xfrm>
          <a:prstGeom prst="rect">
            <a:avLst/>
          </a:prstGeom>
          <a:solidFill>
            <a:srgbClr val="E5E5E5"/>
          </a:solidFill>
          <a:ln>
            <a:noFill/>
          </a:ln>
        </p:spPr>
        <p:txBody>
          <a:bodyPr/>
          <a:lstStyle/>
          <a:p>
            <a:endParaRPr lang="en-US"/>
          </a:p>
        </p:txBody>
      </p:sp>
      <p:sp>
        <p:nvSpPr>
          <p:cNvPr id="128" name="Google Shape;128;g369273a77ad_0_2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29" name="Google Shape;129;g369273a77ad_0_21"/>
          <p:cNvSpPr txBox="1"/>
          <p:nvPr/>
        </p:nvSpPr>
        <p:spPr>
          <a:xfrm>
            <a:off x="1684100" y="1476087"/>
            <a:ext cx="4610100" cy="246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434F4"/>
              </a:solidFill>
              <a:latin typeface="Lexend"/>
              <a:ea typeface="Lexend"/>
              <a:cs typeface="Lexend"/>
              <a:sym typeface="Lexend"/>
            </a:endParaRPr>
          </a:p>
        </p:txBody>
      </p:sp>
      <p:grpSp>
        <p:nvGrpSpPr>
          <p:cNvPr id="130" name="Google Shape;130;g369273a77ad_0_21"/>
          <p:cNvGrpSpPr/>
          <p:nvPr/>
        </p:nvGrpSpPr>
        <p:grpSpPr>
          <a:xfrm>
            <a:off x="416411" y="439302"/>
            <a:ext cx="683848" cy="112130"/>
            <a:chOff x="416411" y="439302"/>
            <a:chExt cx="683848" cy="112130"/>
          </a:xfrm>
        </p:grpSpPr>
        <p:sp>
          <p:nvSpPr>
            <p:cNvPr id="131" name="Google Shape;131;g369273a77ad_0_21"/>
            <p:cNvSpPr/>
            <p:nvPr/>
          </p:nvSpPr>
          <p:spPr>
            <a:xfrm>
              <a:off x="1027662" y="439302"/>
              <a:ext cx="72597" cy="110538"/>
            </a:xfrm>
            <a:custGeom>
              <a:avLst/>
              <a:gdLst/>
              <a:ahLst/>
              <a:cxnLst/>
              <a:rect l="l" t="t" r="r" b="b"/>
              <a:pathLst>
                <a:path w="708261" h="1078420" extrusionOk="0">
                  <a:moveTo>
                    <a:pt x="0" y="0"/>
                  </a:moveTo>
                  <a:lnTo>
                    <a:pt x="150105" y="0"/>
                  </a:lnTo>
                  <a:lnTo>
                    <a:pt x="150105" y="655959"/>
                  </a:lnTo>
                  <a:lnTo>
                    <a:pt x="495491" y="313325"/>
                  </a:lnTo>
                  <a:lnTo>
                    <a:pt x="698059" y="313325"/>
                  </a:lnTo>
                  <a:lnTo>
                    <a:pt x="338881" y="650113"/>
                  </a:lnTo>
                  <a:lnTo>
                    <a:pt x="708261" y="1078420"/>
                  </a:lnTo>
                  <a:lnTo>
                    <a:pt x="515893" y="1078420"/>
                  </a:lnTo>
                  <a:lnTo>
                    <a:pt x="233483" y="748941"/>
                  </a:lnTo>
                  <a:lnTo>
                    <a:pt x="150105" y="827121"/>
                  </a:lnTo>
                  <a:lnTo>
                    <a:pt x="150105" y="1078420"/>
                  </a:lnTo>
                  <a:lnTo>
                    <a:pt x="0" y="1078420"/>
                  </a:lnTo>
                  <a:lnTo>
                    <a:pt x="0" y="0"/>
                  </a:lnTo>
                  <a:close/>
                </a:path>
              </a:pathLst>
            </a:custGeom>
            <a:gradFill>
              <a:gsLst>
                <a:gs pos="0">
                  <a:srgbClr val="0434F4"/>
                </a:gs>
                <a:gs pos="100000">
                  <a:schemeClr val="accent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32" name="Google Shape;132;g369273a77ad_0_21"/>
            <p:cNvSpPr/>
            <p:nvPr/>
          </p:nvSpPr>
          <p:spPr>
            <a:xfrm>
              <a:off x="416411" y="445267"/>
              <a:ext cx="88281" cy="104563"/>
            </a:xfrm>
            <a:custGeom>
              <a:avLst/>
              <a:gdLst/>
              <a:ahLst/>
              <a:cxnLst/>
              <a:rect l="l" t="t" r="r" b="b"/>
              <a:pathLst>
                <a:path w="861279" h="1020127" extrusionOk="0">
                  <a:moveTo>
                    <a:pt x="0" y="0"/>
                  </a:moveTo>
                  <a:lnTo>
                    <a:pt x="861279" y="0"/>
                  </a:lnTo>
                  <a:lnTo>
                    <a:pt x="861279" y="218598"/>
                  </a:lnTo>
                  <a:lnTo>
                    <a:pt x="550868" y="218598"/>
                  </a:lnTo>
                  <a:lnTo>
                    <a:pt x="550868" y="1020127"/>
                  </a:lnTo>
                  <a:lnTo>
                    <a:pt x="303123" y="1020127"/>
                  </a:lnTo>
                  <a:lnTo>
                    <a:pt x="303123" y="218598"/>
                  </a:lnTo>
                  <a:lnTo>
                    <a:pt x="0" y="218598"/>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33" name="Google Shape;133;g369273a77ad_0_21"/>
            <p:cNvSpPr/>
            <p:nvPr/>
          </p:nvSpPr>
          <p:spPr>
            <a:xfrm>
              <a:off x="759600" y="445267"/>
              <a:ext cx="99783" cy="104563"/>
            </a:xfrm>
            <a:custGeom>
              <a:avLst/>
              <a:gdLst/>
              <a:ahLst/>
              <a:cxnLst/>
              <a:rect l="l" t="t" r="r" b="b"/>
              <a:pathLst>
                <a:path w="973493" h="1020127" extrusionOk="0">
                  <a:moveTo>
                    <a:pt x="0" y="0"/>
                  </a:moveTo>
                  <a:lnTo>
                    <a:pt x="154477" y="0"/>
                  </a:lnTo>
                  <a:lnTo>
                    <a:pt x="488744" y="544003"/>
                  </a:lnTo>
                  <a:lnTo>
                    <a:pt x="827761" y="0"/>
                  </a:lnTo>
                  <a:lnTo>
                    <a:pt x="973493" y="0"/>
                  </a:lnTo>
                  <a:lnTo>
                    <a:pt x="973493" y="1020127"/>
                  </a:lnTo>
                  <a:lnTo>
                    <a:pt x="816102" y="1020127"/>
                  </a:lnTo>
                  <a:lnTo>
                    <a:pt x="816102" y="601875"/>
                  </a:lnTo>
                  <a:cubicBezTo>
                    <a:pt x="816102" y="514435"/>
                    <a:pt x="818288" y="435740"/>
                    <a:pt x="822660" y="365788"/>
                  </a:cubicBezTo>
                  <a:lnTo>
                    <a:pt x="834121" y="260053"/>
                  </a:lnTo>
                  <a:lnTo>
                    <a:pt x="531924" y="727205"/>
                  </a:lnTo>
                  <a:lnTo>
                    <a:pt x="435740" y="727205"/>
                  </a:lnTo>
                  <a:lnTo>
                    <a:pt x="142688" y="265186"/>
                  </a:lnTo>
                  <a:lnTo>
                    <a:pt x="150833" y="357773"/>
                  </a:lnTo>
                  <a:cubicBezTo>
                    <a:pt x="155205" y="426267"/>
                    <a:pt x="157391" y="507635"/>
                    <a:pt x="157391" y="601875"/>
                  </a:cubicBezTo>
                  <a:lnTo>
                    <a:pt x="157391" y="1020127"/>
                  </a:lnTo>
                  <a:lnTo>
                    <a:pt x="0" y="1020127"/>
                  </a:lnTo>
                  <a:lnTo>
                    <a:pt x="0" y="0"/>
                  </a:lnTo>
                  <a:close/>
                </a:path>
              </a:pathLst>
            </a:custGeom>
            <a:gradFill>
              <a:gsLst>
                <a:gs pos="0">
                  <a:srgbClr val="0434F4"/>
                </a:gs>
                <a:gs pos="100000">
                  <a:schemeClr val="accent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34" name="Google Shape;134;g369273a77ad_0_21"/>
            <p:cNvSpPr/>
            <p:nvPr/>
          </p:nvSpPr>
          <p:spPr>
            <a:xfrm>
              <a:off x="515798" y="468830"/>
              <a:ext cx="55867" cy="80962"/>
            </a:xfrm>
            <a:custGeom>
              <a:avLst/>
              <a:gdLst/>
              <a:ahLst/>
              <a:cxnLst/>
              <a:rect l="l" t="t" r="r" b="b"/>
              <a:pathLst>
                <a:path w="545040" h="789870" extrusionOk="0">
                  <a:moveTo>
                    <a:pt x="454686" y="0"/>
                  </a:moveTo>
                  <a:cubicBezTo>
                    <a:pt x="472174" y="0"/>
                    <a:pt x="488447" y="1457"/>
                    <a:pt x="503506" y="4372"/>
                  </a:cubicBezTo>
                  <a:cubicBezTo>
                    <a:pt x="518565" y="7287"/>
                    <a:pt x="532410" y="10687"/>
                    <a:pt x="545040" y="14573"/>
                  </a:cubicBezTo>
                  <a:lnTo>
                    <a:pt x="480918" y="272520"/>
                  </a:lnTo>
                  <a:cubicBezTo>
                    <a:pt x="470230" y="265719"/>
                    <a:pt x="455900" y="260132"/>
                    <a:pt x="437927" y="255761"/>
                  </a:cubicBezTo>
                  <a:cubicBezTo>
                    <a:pt x="419953" y="251389"/>
                    <a:pt x="401250" y="249203"/>
                    <a:pt x="381820" y="249203"/>
                  </a:cubicBezTo>
                  <a:cubicBezTo>
                    <a:pt x="360445" y="249203"/>
                    <a:pt x="340529" y="252846"/>
                    <a:pt x="322069" y="260132"/>
                  </a:cubicBezTo>
                  <a:cubicBezTo>
                    <a:pt x="303610" y="267419"/>
                    <a:pt x="288065" y="277863"/>
                    <a:pt x="275435" y="291465"/>
                  </a:cubicBezTo>
                  <a:cubicBezTo>
                    <a:pt x="262805" y="305067"/>
                    <a:pt x="252846" y="321097"/>
                    <a:pt x="245560" y="339557"/>
                  </a:cubicBezTo>
                  <a:cubicBezTo>
                    <a:pt x="238273" y="358016"/>
                    <a:pt x="234630" y="378905"/>
                    <a:pt x="234630" y="402222"/>
                  </a:cubicBezTo>
                  <a:lnTo>
                    <a:pt x="234630" y="789870"/>
                  </a:lnTo>
                  <a:lnTo>
                    <a:pt x="0" y="789870"/>
                  </a:lnTo>
                  <a:lnTo>
                    <a:pt x="0" y="16031"/>
                  </a:lnTo>
                  <a:lnTo>
                    <a:pt x="221514" y="16031"/>
                  </a:lnTo>
                  <a:lnTo>
                    <a:pt x="226417" y="137214"/>
                  </a:lnTo>
                  <a:lnTo>
                    <a:pt x="245560" y="107842"/>
                  </a:lnTo>
                  <a:cubicBezTo>
                    <a:pt x="272277" y="74809"/>
                    <a:pt x="303610" y="48578"/>
                    <a:pt x="339557" y="29147"/>
                  </a:cubicBezTo>
                  <a:cubicBezTo>
                    <a:pt x="375505" y="9716"/>
                    <a:pt x="413881" y="0"/>
                    <a:pt x="45468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35" name="Google Shape;135;g369273a77ad_0_21"/>
            <p:cNvSpPr/>
            <p:nvPr/>
          </p:nvSpPr>
          <p:spPr>
            <a:xfrm>
              <a:off x="666231" y="468830"/>
              <a:ext cx="77855" cy="82455"/>
            </a:xfrm>
            <a:custGeom>
              <a:avLst/>
              <a:gdLst/>
              <a:ahLst/>
              <a:cxnLst/>
              <a:rect l="l" t="t" r="r" b="b"/>
              <a:pathLst>
                <a:path w="759558" h="804443" extrusionOk="0">
                  <a:moveTo>
                    <a:pt x="393478" y="0"/>
                  </a:moveTo>
                  <a:cubicBezTo>
                    <a:pt x="447885" y="0"/>
                    <a:pt x="497677" y="9716"/>
                    <a:pt x="542854" y="29147"/>
                  </a:cubicBezTo>
                  <a:cubicBezTo>
                    <a:pt x="588031" y="48578"/>
                    <a:pt x="627136" y="75781"/>
                    <a:pt x="660169" y="110757"/>
                  </a:cubicBezTo>
                  <a:cubicBezTo>
                    <a:pt x="693201" y="145732"/>
                    <a:pt x="718462" y="187023"/>
                    <a:pt x="735949" y="234629"/>
                  </a:cubicBezTo>
                  <a:cubicBezTo>
                    <a:pt x="753437" y="282235"/>
                    <a:pt x="761210" y="334213"/>
                    <a:pt x="759267" y="390563"/>
                  </a:cubicBezTo>
                  <a:lnTo>
                    <a:pt x="757809" y="453228"/>
                  </a:lnTo>
                  <a:lnTo>
                    <a:pt x="226655" y="453228"/>
                  </a:lnTo>
                  <a:lnTo>
                    <a:pt x="233765" y="475862"/>
                  </a:lnTo>
                  <a:cubicBezTo>
                    <a:pt x="237134" y="484454"/>
                    <a:pt x="241066" y="492697"/>
                    <a:pt x="245560" y="500591"/>
                  </a:cubicBezTo>
                  <a:cubicBezTo>
                    <a:pt x="263533" y="532167"/>
                    <a:pt x="289765" y="556698"/>
                    <a:pt x="324255" y="574186"/>
                  </a:cubicBezTo>
                  <a:cubicBezTo>
                    <a:pt x="358745" y="591674"/>
                    <a:pt x="399793" y="600418"/>
                    <a:pt x="447399" y="600418"/>
                  </a:cubicBezTo>
                  <a:cubicBezTo>
                    <a:pt x="480432" y="600418"/>
                    <a:pt x="509821" y="595560"/>
                    <a:pt x="535567" y="585845"/>
                  </a:cubicBezTo>
                  <a:cubicBezTo>
                    <a:pt x="561313" y="576129"/>
                    <a:pt x="589245" y="559613"/>
                    <a:pt x="619363" y="536296"/>
                  </a:cubicBezTo>
                  <a:lnTo>
                    <a:pt x="728663" y="690772"/>
                  </a:lnTo>
                  <a:cubicBezTo>
                    <a:pt x="698544" y="717004"/>
                    <a:pt x="666483" y="738378"/>
                    <a:pt x="632479" y="754894"/>
                  </a:cubicBezTo>
                  <a:cubicBezTo>
                    <a:pt x="598475" y="771411"/>
                    <a:pt x="563742" y="783798"/>
                    <a:pt x="528280" y="792056"/>
                  </a:cubicBezTo>
                  <a:cubicBezTo>
                    <a:pt x="492819" y="800314"/>
                    <a:pt x="457600" y="804443"/>
                    <a:pt x="422624" y="804443"/>
                  </a:cubicBezTo>
                  <a:cubicBezTo>
                    <a:pt x="337128" y="804443"/>
                    <a:pt x="262805" y="787198"/>
                    <a:pt x="199654" y="752708"/>
                  </a:cubicBezTo>
                  <a:cubicBezTo>
                    <a:pt x="136503" y="718218"/>
                    <a:pt x="87440" y="671098"/>
                    <a:pt x="52464" y="611348"/>
                  </a:cubicBezTo>
                  <a:cubicBezTo>
                    <a:pt x="17488" y="551598"/>
                    <a:pt x="0" y="483346"/>
                    <a:pt x="0" y="406594"/>
                  </a:cubicBezTo>
                  <a:cubicBezTo>
                    <a:pt x="0" y="347329"/>
                    <a:pt x="9716" y="292922"/>
                    <a:pt x="29147" y="243373"/>
                  </a:cubicBezTo>
                  <a:cubicBezTo>
                    <a:pt x="48578" y="193824"/>
                    <a:pt x="75781" y="150833"/>
                    <a:pt x="110757" y="114400"/>
                  </a:cubicBezTo>
                  <a:cubicBezTo>
                    <a:pt x="145733" y="77967"/>
                    <a:pt x="187267" y="49792"/>
                    <a:pt x="235358" y="29875"/>
                  </a:cubicBezTo>
                  <a:cubicBezTo>
                    <a:pt x="283450" y="9958"/>
                    <a:pt x="336156" y="0"/>
                    <a:pt x="393478" y="0"/>
                  </a:cubicBezTo>
                  <a:close/>
                  <a:moveTo>
                    <a:pt x="396393" y="195282"/>
                  </a:moveTo>
                  <a:cubicBezTo>
                    <a:pt x="358502" y="195282"/>
                    <a:pt x="326198" y="202811"/>
                    <a:pt x="299480" y="217870"/>
                  </a:cubicBezTo>
                  <a:cubicBezTo>
                    <a:pt x="272763" y="232929"/>
                    <a:pt x="252603" y="254789"/>
                    <a:pt x="239002" y="283450"/>
                  </a:cubicBezTo>
                  <a:cubicBezTo>
                    <a:pt x="235601" y="290615"/>
                    <a:pt x="232626" y="298190"/>
                    <a:pt x="230075" y="306175"/>
                  </a:cubicBezTo>
                  <a:lnTo>
                    <a:pt x="226052" y="322069"/>
                  </a:lnTo>
                  <a:lnTo>
                    <a:pt x="543582" y="322069"/>
                  </a:lnTo>
                  <a:lnTo>
                    <a:pt x="543582" y="320612"/>
                  </a:lnTo>
                  <a:cubicBezTo>
                    <a:pt x="541640" y="296323"/>
                    <a:pt x="534110" y="274706"/>
                    <a:pt x="520994" y="255761"/>
                  </a:cubicBezTo>
                  <a:cubicBezTo>
                    <a:pt x="507878" y="236815"/>
                    <a:pt x="490633" y="221999"/>
                    <a:pt x="469259" y="211312"/>
                  </a:cubicBezTo>
                  <a:cubicBezTo>
                    <a:pt x="447885" y="200625"/>
                    <a:pt x="423596" y="195282"/>
                    <a:pt x="396393" y="195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36" name="Google Shape;136;g369273a77ad_0_21"/>
            <p:cNvSpPr/>
            <p:nvPr/>
          </p:nvSpPr>
          <p:spPr>
            <a:xfrm>
              <a:off x="875413" y="469724"/>
              <a:ext cx="78123" cy="81559"/>
            </a:xfrm>
            <a:custGeom>
              <a:avLst/>
              <a:gdLst/>
              <a:ahLst/>
              <a:cxnLst/>
              <a:rect l="l" t="t" r="r" b="b"/>
              <a:pathLst>
                <a:path w="762180" h="795699" extrusionOk="0">
                  <a:moveTo>
                    <a:pt x="357044" y="0"/>
                  </a:moveTo>
                  <a:cubicBezTo>
                    <a:pt x="396878" y="0"/>
                    <a:pt x="433311" y="5829"/>
                    <a:pt x="466344" y="17488"/>
                  </a:cubicBezTo>
                  <a:cubicBezTo>
                    <a:pt x="499376" y="29146"/>
                    <a:pt x="528280" y="45420"/>
                    <a:pt x="553054" y="66308"/>
                  </a:cubicBezTo>
                  <a:cubicBezTo>
                    <a:pt x="565442" y="76752"/>
                    <a:pt x="576736" y="87986"/>
                    <a:pt x="586937" y="100009"/>
                  </a:cubicBezTo>
                  <a:lnTo>
                    <a:pt x="610619" y="133321"/>
                  </a:lnTo>
                  <a:lnTo>
                    <a:pt x="610619" y="16031"/>
                  </a:lnTo>
                  <a:lnTo>
                    <a:pt x="762180" y="16031"/>
                  </a:lnTo>
                  <a:lnTo>
                    <a:pt x="762180" y="781126"/>
                  </a:lnTo>
                  <a:lnTo>
                    <a:pt x="610619" y="781126"/>
                  </a:lnTo>
                  <a:lnTo>
                    <a:pt x="610619" y="664042"/>
                  </a:lnTo>
                  <a:lnTo>
                    <a:pt x="609890" y="665269"/>
                  </a:lnTo>
                  <a:cubicBezTo>
                    <a:pt x="591916" y="690043"/>
                    <a:pt x="569085" y="712146"/>
                    <a:pt x="541396" y="731577"/>
                  </a:cubicBezTo>
                  <a:cubicBezTo>
                    <a:pt x="513707" y="751008"/>
                    <a:pt x="483103" y="766553"/>
                    <a:pt x="449584" y="778212"/>
                  </a:cubicBezTo>
                  <a:cubicBezTo>
                    <a:pt x="416066" y="789870"/>
                    <a:pt x="380847" y="795699"/>
                    <a:pt x="343928" y="795699"/>
                  </a:cubicBezTo>
                  <a:cubicBezTo>
                    <a:pt x="280777" y="795699"/>
                    <a:pt x="223213" y="778212"/>
                    <a:pt x="171235" y="743236"/>
                  </a:cubicBezTo>
                  <a:cubicBezTo>
                    <a:pt x="119257" y="708260"/>
                    <a:pt x="77724" y="660654"/>
                    <a:pt x="46634" y="600418"/>
                  </a:cubicBezTo>
                  <a:cubicBezTo>
                    <a:pt x="15544" y="540182"/>
                    <a:pt x="0" y="472173"/>
                    <a:pt x="0" y="396392"/>
                  </a:cubicBezTo>
                  <a:cubicBezTo>
                    <a:pt x="0" y="319640"/>
                    <a:pt x="15787" y="251388"/>
                    <a:pt x="47363" y="191638"/>
                  </a:cubicBezTo>
                  <a:cubicBezTo>
                    <a:pt x="78938" y="131888"/>
                    <a:pt x="121686" y="85011"/>
                    <a:pt x="175607" y="51006"/>
                  </a:cubicBezTo>
                  <a:cubicBezTo>
                    <a:pt x="229528" y="17002"/>
                    <a:pt x="290007" y="0"/>
                    <a:pt x="357044" y="0"/>
                  </a:cubicBezTo>
                  <a:close/>
                  <a:moveTo>
                    <a:pt x="383276" y="138446"/>
                  </a:moveTo>
                  <a:cubicBezTo>
                    <a:pt x="338585" y="138446"/>
                    <a:pt x="298994" y="149619"/>
                    <a:pt x="264504" y="171964"/>
                  </a:cubicBezTo>
                  <a:cubicBezTo>
                    <a:pt x="230014" y="194310"/>
                    <a:pt x="202810" y="224914"/>
                    <a:pt x="182894" y="263776"/>
                  </a:cubicBezTo>
                  <a:cubicBezTo>
                    <a:pt x="162977" y="302638"/>
                    <a:pt x="153019" y="346843"/>
                    <a:pt x="153019" y="396392"/>
                  </a:cubicBezTo>
                  <a:cubicBezTo>
                    <a:pt x="153019" y="446913"/>
                    <a:pt x="162977" y="491847"/>
                    <a:pt x="182894" y="531195"/>
                  </a:cubicBezTo>
                  <a:cubicBezTo>
                    <a:pt x="202811" y="570543"/>
                    <a:pt x="230014" y="601389"/>
                    <a:pt x="264504" y="623735"/>
                  </a:cubicBezTo>
                  <a:cubicBezTo>
                    <a:pt x="298994" y="646081"/>
                    <a:pt x="338585" y="657254"/>
                    <a:pt x="383276" y="657254"/>
                  </a:cubicBezTo>
                  <a:cubicBezTo>
                    <a:pt x="428939" y="657254"/>
                    <a:pt x="469258" y="646081"/>
                    <a:pt x="504234" y="623735"/>
                  </a:cubicBezTo>
                  <a:cubicBezTo>
                    <a:pt x="539210" y="601389"/>
                    <a:pt x="566656" y="570543"/>
                    <a:pt x="586573" y="531195"/>
                  </a:cubicBezTo>
                  <a:cubicBezTo>
                    <a:pt x="606490" y="491847"/>
                    <a:pt x="616448" y="446913"/>
                    <a:pt x="616448" y="396392"/>
                  </a:cubicBezTo>
                  <a:cubicBezTo>
                    <a:pt x="616448" y="346843"/>
                    <a:pt x="606490" y="302638"/>
                    <a:pt x="586573" y="263776"/>
                  </a:cubicBezTo>
                  <a:cubicBezTo>
                    <a:pt x="566656" y="224914"/>
                    <a:pt x="539210" y="194310"/>
                    <a:pt x="504234" y="171964"/>
                  </a:cubicBezTo>
                  <a:cubicBezTo>
                    <a:pt x="469258" y="149619"/>
                    <a:pt x="428939" y="138446"/>
                    <a:pt x="383276" y="138446"/>
                  </a:cubicBezTo>
                  <a:close/>
                </a:path>
              </a:pathLst>
            </a:custGeom>
            <a:gradFill>
              <a:gsLst>
                <a:gs pos="0">
                  <a:srgbClr val="0434F4"/>
                </a:gs>
                <a:gs pos="100000">
                  <a:schemeClr val="accent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37" name="Google Shape;137;g369273a77ad_0_21"/>
            <p:cNvSpPr/>
            <p:nvPr/>
          </p:nvSpPr>
          <p:spPr>
            <a:xfrm>
              <a:off x="971130" y="469724"/>
              <a:ext cx="47950" cy="80065"/>
            </a:xfrm>
            <a:custGeom>
              <a:avLst/>
              <a:gdLst/>
              <a:ahLst/>
              <a:cxnLst/>
              <a:rect l="l" t="t" r="r" b="b"/>
              <a:pathLst>
                <a:path w="467801" h="781126" extrusionOk="0">
                  <a:moveTo>
                    <a:pt x="384733" y="0"/>
                  </a:moveTo>
                  <a:cubicBezTo>
                    <a:pt x="401250" y="0"/>
                    <a:pt x="417037" y="1457"/>
                    <a:pt x="432096" y="4372"/>
                  </a:cubicBezTo>
                  <a:cubicBezTo>
                    <a:pt x="447156" y="7287"/>
                    <a:pt x="459057" y="10687"/>
                    <a:pt x="467801" y="14573"/>
                  </a:cubicBezTo>
                  <a:lnTo>
                    <a:pt x="428453" y="177794"/>
                  </a:lnTo>
                  <a:cubicBezTo>
                    <a:pt x="416794" y="172936"/>
                    <a:pt x="403921" y="168807"/>
                    <a:pt x="389834" y="165406"/>
                  </a:cubicBezTo>
                  <a:cubicBezTo>
                    <a:pt x="375747" y="162006"/>
                    <a:pt x="361902" y="160306"/>
                    <a:pt x="348300" y="160306"/>
                  </a:cubicBezTo>
                  <a:cubicBezTo>
                    <a:pt x="322069" y="160306"/>
                    <a:pt x="297051" y="165406"/>
                    <a:pt x="273248" y="175608"/>
                  </a:cubicBezTo>
                  <a:cubicBezTo>
                    <a:pt x="249445" y="185809"/>
                    <a:pt x="228557" y="199896"/>
                    <a:pt x="210583" y="217870"/>
                  </a:cubicBezTo>
                  <a:cubicBezTo>
                    <a:pt x="192610" y="235844"/>
                    <a:pt x="178279" y="256732"/>
                    <a:pt x="167592" y="280535"/>
                  </a:cubicBezTo>
                  <a:cubicBezTo>
                    <a:pt x="156905" y="304338"/>
                    <a:pt x="151562" y="330327"/>
                    <a:pt x="151562" y="358502"/>
                  </a:cubicBezTo>
                  <a:lnTo>
                    <a:pt x="151562" y="781126"/>
                  </a:lnTo>
                  <a:lnTo>
                    <a:pt x="0" y="781126"/>
                  </a:lnTo>
                  <a:lnTo>
                    <a:pt x="0" y="16031"/>
                  </a:lnTo>
                  <a:lnTo>
                    <a:pt x="151562" y="16031"/>
                  </a:lnTo>
                  <a:lnTo>
                    <a:pt x="151562" y="162681"/>
                  </a:lnTo>
                  <a:lnTo>
                    <a:pt x="158666" y="145368"/>
                  </a:lnTo>
                  <a:cubicBezTo>
                    <a:pt x="167774" y="128609"/>
                    <a:pt x="178765" y="112700"/>
                    <a:pt x="191638" y="97641"/>
                  </a:cubicBezTo>
                  <a:cubicBezTo>
                    <a:pt x="217384" y="67523"/>
                    <a:pt x="247016" y="43720"/>
                    <a:pt x="280535" y="26232"/>
                  </a:cubicBezTo>
                  <a:cubicBezTo>
                    <a:pt x="314053" y="8744"/>
                    <a:pt x="348786" y="0"/>
                    <a:pt x="384733" y="0"/>
                  </a:cubicBezTo>
                  <a:close/>
                </a:path>
              </a:pathLst>
            </a:custGeom>
            <a:gradFill>
              <a:gsLst>
                <a:gs pos="0">
                  <a:srgbClr val="0434F4"/>
                </a:gs>
                <a:gs pos="100000">
                  <a:schemeClr val="accent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38" name="Google Shape;138;g369273a77ad_0_21"/>
            <p:cNvSpPr/>
            <p:nvPr/>
          </p:nvSpPr>
          <p:spPr>
            <a:xfrm>
              <a:off x="579233" y="470470"/>
              <a:ext cx="75435" cy="80962"/>
            </a:xfrm>
            <a:custGeom>
              <a:avLst/>
              <a:gdLst/>
              <a:ahLst/>
              <a:cxnLst/>
              <a:rect l="l" t="t" r="r" b="b"/>
              <a:pathLst>
                <a:path w="735949" h="789870" extrusionOk="0">
                  <a:moveTo>
                    <a:pt x="0" y="0"/>
                  </a:moveTo>
                  <a:lnTo>
                    <a:pt x="234630" y="0"/>
                  </a:lnTo>
                  <a:lnTo>
                    <a:pt x="234630" y="445941"/>
                  </a:lnTo>
                  <a:cubicBezTo>
                    <a:pt x="234630" y="477031"/>
                    <a:pt x="239487" y="503748"/>
                    <a:pt x="249203" y="526094"/>
                  </a:cubicBezTo>
                  <a:cubicBezTo>
                    <a:pt x="258919" y="548440"/>
                    <a:pt x="273492" y="565685"/>
                    <a:pt x="292923" y="577829"/>
                  </a:cubicBezTo>
                  <a:cubicBezTo>
                    <a:pt x="312354" y="589973"/>
                    <a:pt x="335671" y="596046"/>
                    <a:pt x="362874" y="596046"/>
                  </a:cubicBezTo>
                  <a:cubicBezTo>
                    <a:pt x="383277" y="596046"/>
                    <a:pt x="401979" y="592645"/>
                    <a:pt x="418981" y="585844"/>
                  </a:cubicBezTo>
                  <a:cubicBezTo>
                    <a:pt x="435983" y="579043"/>
                    <a:pt x="450557" y="569571"/>
                    <a:pt x="462701" y="557426"/>
                  </a:cubicBezTo>
                  <a:cubicBezTo>
                    <a:pt x="474845" y="545282"/>
                    <a:pt x="484318" y="531195"/>
                    <a:pt x="491119" y="515164"/>
                  </a:cubicBezTo>
                  <a:cubicBezTo>
                    <a:pt x="497920" y="499133"/>
                    <a:pt x="501320" y="481403"/>
                    <a:pt x="501320" y="461972"/>
                  </a:cubicBezTo>
                  <a:lnTo>
                    <a:pt x="501320" y="0"/>
                  </a:lnTo>
                  <a:lnTo>
                    <a:pt x="735949" y="0"/>
                  </a:lnTo>
                  <a:lnTo>
                    <a:pt x="735949" y="773839"/>
                  </a:lnTo>
                  <a:lnTo>
                    <a:pt x="515894" y="773839"/>
                  </a:lnTo>
                  <a:lnTo>
                    <a:pt x="509344" y="671857"/>
                  </a:lnTo>
                  <a:lnTo>
                    <a:pt x="491119" y="695872"/>
                  </a:lnTo>
                  <a:cubicBezTo>
                    <a:pt x="463916" y="724533"/>
                    <a:pt x="431368" y="747364"/>
                    <a:pt x="393478" y="764367"/>
                  </a:cubicBezTo>
                  <a:cubicBezTo>
                    <a:pt x="355588" y="781369"/>
                    <a:pt x="315268" y="789870"/>
                    <a:pt x="272520" y="789870"/>
                  </a:cubicBezTo>
                  <a:cubicBezTo>
                    <a:pt x="215199" y="789870"/>
                    <a:pt x="166378" y="777483"/>
                    <a:pt x="126059" y="752708"/>
                  </a:cubicBezTo>
                  <a:cubicBezTo>
                    <a:pt x="85740" y="727933"/>
                    <a:pt x="54650" y="692229"/>
                    <a:pt x="32790" y="645595"/>
                  </a:cubicBezTo>
                  <a:cubicBezTo>
                    <a:pt x="10930" y="598960"/>
                    <a:pt x="0" y="543096"/>
                    <a:pt x="0" y="478002"/>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grpSp>
      <p:sp>
        <p:nvSpPr>
          <p:cNvPr id="139" name="Google Shape;139;g369273a77ad_0_21"/>
          <p:cNvSpPr/>
          <p:nvPr/>
        </p:nvSpPr>
        <p:spPr>
          <a:xfrm rot="5400000">
            <a:off x="501075" y="250075"/>
            <a:ext cx="537900" cy="707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0" name="Google Shape;140;g369273a77ad_0_21" title="finished222(1).jpg"/>
          <p:cNvPicPr preferRelativeResize="0"/>
          <p:nvPr/>
        </p:nvPicPr>
        <p:blipFill rotWithShape="1">
          <a:blip r:embed="rId3">
            <a:alphaModFix/>
          </a:blip>
          <a:srcRect l="1418" t="4876" r="2074" b="3287"/>
          <a:stretch/>
        </p:blipFill>
        <p:spPr>
          <a:xfrm>
            <a:off x="748625" y="0"/>
            <a:ext cx="10694774"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3695756d3de_4_15"/>
          <p:cNvSpPr txBox="1"/>
          <p:nvPr/>
        </p:nvSpPr>
        <p:spPr>
          <a:xfrm>
            <a:off x="2269787" y="902392"/>
            <a:ext cx="7652400" cy="646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rgbClr val="262626"/>
                </a:solidFill>
                <a:latin typeface="Lexend"/>
                <a:ea typeface="Lexend"/>
                <a:cs typeface="Lexend"/>
                <a:sym typeface="Lexend"/>
              </a:rPr>
              <a:t>Key Sources</a:t>
            </a:r>
            <a:endParaRPr sz="1400" b="0" i="0" u="none" strike="noStrike" cap="none">
              <a:solidFill>
                <a:srgbClr val="000000"/>
              </a:solidFill>
              <a:latin typeface="Arial"/>
              <a:ea typeface="Arial"/>
              <a:cs typeface="Arial"/>
              <a:sym typeface="Arial"/>
            </a:endParaRPr>
          </a:p>
        </p:txBody>
      </p:sp>
      <p:sp>
        <p:nvSpPr>
          <p:cNvPr id="146" name="Google Shape;146;g3695756d3de_4_15"/>
          <p:cNvSpPr/>
          <p:nvPr/>
        </p:nvSpPr>
        <p:spPr>
          <a:xfrm>
            <a:off x="105500" y="295825"/>
            <a:ext cx="1322400" cy="7194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 name="Google Shape;147;g3695756d3de_4_15"/>
          <p:cNvSpPr/>
          <p:nvPr/>
        </p:nvSpPr>
        <p:spPr>
          <a:xfrm>
            <a:off x="9556125" y="135600"/>
            <a:ext cx="2473800" cy="7194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 name="Google Shape;148;g3695756d3de_4_15"/>
          <p:cNvSpPr txBox="1"/>
          <p:nvPr/>
        </p:nvSpPr>
        <p:spPr>
          <a:xfrm>
            <a:off x="1098350" y="1767475"/>
            <a:ext cx="9693300" cy="3309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dk1"/>
              </a:buClr>
              <a:buSzPts val="1400"/>
              <a:buChar char="●"/>
            </a:pPr>
            <a:r>
              <a:rPr lang="en-US">
                <a:solidFill>
                  <a:schemeClr val="dk1"/>
                </a:solidFill>
              </a:rPr>
              <a:t>Fire Temperature Imagery CDN - https://www.star.nesdis.noaa.gov/GOES/index.php</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US">
                <a:solidFill>
                  <a:schemeClr val="dk1"/>
                </a:solidFill>
              </a:rPr>
              <a:t>Weather Data - </a:t>
            </a:r>
            <a:r>
              <a:rPr lang="en-US" u="sng">
                <a:solidFill>
                  <a:schemeClr val="hlink"/>
                </a:solidFill>
                <a:hlinkClick r:id="rId3"/>
              </a:rPr>
              <a:t>Current weather and forecast - OpenWeatherMap</a:t>
            </a:r>
            <a:endParaRPr/>
          </a:p>
          <a:p>
            <a:pPr marL="457200" lvl="0" indent="-317500" algn="l" rtl="0">
              <a:lnSpc>
                <a:spcPct val="150000"/>
              </a:lnSpc>
              <a:spcBef>
                <a:spcPts val="0"/>
              </a:spcBef>
              <a:spcAft>
                <a:spcPts val="0"/>
              </a:spcAft>
              <a:buClr>
                <a:schemeClr val="dk1"/>
              </a:buClr>
              <a:buSzPts val="1400"/>
              <a:buChar char="●"/>
            </a:pPr>
            <a:r>
              <a:rPr lang="en-US"/>
              <a:t>Fire Stations, Fire Hydrants  Location - </a:t>
            </a:r>
            <a:r>
              <a:rPr lang="en-US" sz="1100" u="sng">
                <a:solidFill>
                  <a:schemeClr val="hlink"/>
                </a:solidFill>
                <a:hlinkClick r:id="rId4"/>
              </a:rPr>
              <a:t>openstreetmap.org</a:t>
            </a:r>
            <a:endParaRPr/>
          </a:p>
          <a:p>
            <a:pPr marL="457200" lvl="0" indent="-317500" algn="l" rtl="0">
              <a:lnSpc>
                <a:spcPct val="150000"/>
              </a:lnSpc>
              <a:spcBef>
                <a:spcPts val="0"/>
              </a:spcBef>
              <a:spcAft>
                <a:spcPts val="0"/>
              </a:spcAft>
              <a:buClr>
                <a:schemeClr val="dk1"/>
              </a:buClr>
              <a:buSzPts val="1400"/>
              <a:buChar char="●"/>
            </a:pPr>
            <a:r>
              <a:rPr lang="en-US"/>
              <a:t>Satellite MODIS, VIIRS HotSpots and Fire History Dataset - </a:t>
            </a:r>
            <a:r>
              <a:rPr lang="en-US" sz="1100" u="sng">
                <a:solidFill>
                  <a:schemeClr val="hlink"/>
                </a:solidFill>
                <a:hlinkClick r:id="rId5"/>
              </a:rPr>
              <a:t>NASA | LANCE | FIRMS</a:t>
            </a:r>
            <a:endParaRPr/>
          </a:p>
          <a:p>
            <a:pPr marL="457200" lvl="0" indent="-317500" algn="l" rtl="0">
              <a:lnSpc>
                <a:spcPct val="150000"/>
              </a:lnSpc>
              <a:spcBef>
                <a:spcPts val="0"/>
              </a:spcBef>
              <a:spcAft>
                <a:spcPts val="0"/>
              </a:spcAft>
              <a:buClr>
                <a:schemeClr val="dk1"/>
              </a:buClr>
              <a:buSzPts val="1400"/>
              <a:buChar char="●"/>
            </a:pPr>
            <a:r>
              <a:rPr lang="en-US"/>
              <a:t>Wildfire Prediction Dataset -  </a:t>
            </a:r>
            <a:r>
              <a:rPr lang="en-US" u="sng">
                <a:solidFill>
                  <a:schemeClr val="hlink"/>
                </a:solidFill>
                <a:hlinkClick r:id="rId6"/>
              </a:rPr>
              <a:t>https://www.kaggle.com/datasets/abdelghaniaaba/wildfire-prediction-dataset/</a:t>
            </a:r>
            <a:endParaRPr/>
          </a:p>
          <a:p>
            <a:pPr marL="457200" lvl="0" indent="-317500" algn="l" rtl="0">
              <a:lnSpc>
                <a:spcPct val="150000"/>
              </a:lnSpc>
              <a:spcBef>
                <a:spcPts val="0"/>
              </a:spcBef>
              <a:spcAft>
                <a:spcPts val="0"/>
              </a:spcAft>
              <a:buClr>
                <a:schemeClr val="dk1"/>
              </a:buClr>
              <a:buSzPts val="1400"/>
              <a:buChar char="●"/>
            </a:pPr>
            <a:r>
              <a:rPr lang="en-US"/>
              <a:t>Auto ML Classification  and Regression Dataset respectively- </a:t>
            </a:r>
            <a:r>
              <a:rPr lang="en-US" sz="1100" u="sng">
                <a:solidFill>
                  <a:schemeClr val="hlink"/>
                </a:solidFill>
                <a:hlinkClick r:id="rId7"/>
              </a:rPr>
              <a:t>1.88 Million US Wildfires</a:t>
            </a:r>
            <a:r>
              <a:rPr lang="en-US"/>
              <a:t> , </a:t>
            </a:r>
            <a:r>
              <a:rPr lang="en-US" sz="1100" u="sng">
                <a:solidFill>
                  <a:schemeClr val="hlink"/>
                </a:solidFill>
                <a:hlinkClick r:id="rId5"/>
              </a:rPr>
              <a:t>NASA | LANCE | FIRMS</a:t>
            </a:r>
            <a:r>
              <a:rPr lang="en-US"/>
              <a:t>   </a:t>
            </a:r>
            <a:endParaRPr/>
          </a:p>
          <a:p>
            <a:pPr marL="457200" lvl="0" indent="-317500" algn="l" rtl="0">
              <a:lnSpc>
                <a:spcPct val="150000"/>
              </a:lnSpc>
              <a:spcBef>
                <a:spcPts val="0"/>
              </a:spcBef>
              <a:spcAft>
                <a:spcPts val="0"/>
              </a:spcAft>
              <a:buClr>
                <a:schemeClr val="dk1"/>
              </a:buClr>
              <a:buSzPts val="1400"/>
              <a:buChar char="●"/>
            </a:pPr>
            <a:r>
              <a:rPr lang="en-US"/>
              <a:t>Ambee Fire Forecasting Data - </a:t>
            </a:r>
            <a:r>
              <a:rPr lang="en-US" sz="1100" u="sng">
                <a:solidFill>
                  <a:schemeClr val="hlink"/>
                </a:solidFill>
                <a:hlinkClick r:id="rId8"/>
              </a:rPr>
              <a:t>Ambee | Climate &amp; environmental intelligence for the world</a:t>
            </a:r>
            <a:endParaRPr/>
          </a:p>
          <a:p>
            <a:pPr marL="457200" lvl="0" indent="-317500" algn="l" rtl="0">
              <a:lnSpc>
                <a:spcPct val="150000"/>
              </a:lnSpc>
              <a:spcBef>
                <a:spcPts val="0"/>
              </a:spcBef>
              <a:spcAft>
                <a:spcPts val="0"/>
              </a:spcAft>
              <a:buClr>
                <a:schemeClr val="dk1"/>
              </a:buClr>
              <a:buSzPts val="1400"/>
              <a:buChar char="●"/>
            </a:pPr>
            <a:r>
              <a:rPr lang="en-US"/>
              <a:t>Iowa Mesonet US Weather Layer - </a:t>
            </a:r>
            <a:r>
              <a:rPr lang="en-US" sz="1100" u="sng">
                <a:solidFill>
                  <a:schemeClr val="hlink"/>
                </a:solidFill>
                <a:hlinkClick r:id="rId9"/>
              </a:rPr>
              <a:t>MapServer Message</a:t>
            </a:r>
            <a:endParaRPr/>
          </a:p>
          <a:p>
            <a:pPr marL="457200" lvl="0" indent="0" algn="l" rtl="0">
              <a:lnSpc>
                <a:spcPct val="150000"/>
              </a:lnSpc>
              <a:spcBef>
                <a:spcPts val="0"/>
              </a:spcBef>
              <a:spcAft>
                <a:spcPts val="0"/>
              </a:spcAft>
              <a:buNone/>
            </a:pPr>
            <a:endParaRPr/>
          </a:p>
          <a:p>
            <a:pPr marL="457200" lvl="0" indent="0" algn="l" rtl="0">
              <a:lnSpc>
                <a:spcPct val="15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3623e9ea6b8_1_5"/>
          <p:cNvSpPr txBox="1"/>
          <p:nvPr/>
        </p:nvSpPr>
        <p:spPr>
          <a:xfrm>
            <a:off x="2269787" y="902392"/>
            <a:ext cx="7652400" cy="646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rgbClr val="262626"/>
                </a:solidFill>
                <a:latin typeface="Lexend"/>
                <a:ea typeface="Lexend"/>
                <a:cs typeface="Lexend"/>
                <a:sym typeface="Lexend"/>
              </a:rPr>
              <a:t>Key Features</a:t>
            </a:r>
            <a:endParaRPr sz="1400" b="0" i="0" u="none" strike="noStrike" cap="none">
              <a:solidFill>
                <a:srgbClr val="000000"/>
              </a:solidFill>
              <a:latin typeface="Arial"/>
              <a:ea typeface="Arial"/>
              <a:cs typeface="Arial"/>
              <a:sym typeface="Arial"/>
            </a:endParaRPr>
          </a:p>
        </p:txBody>
      </p:sp>
      <p:sp>
        <p:nvSpPr>
          <p:cNvPr id="154" name="Google Shape;154;g3623e9ea6b8_1_5"/>
          <p:cNvSpPr/>
          <p:nvPr/>
        </p:nvSpPr>
        <p:spPr>
          <a:xfrm rot="10800000">
            <a:off x="1517544" y="2928765"/>
            <a:ext cx="9156913" cy="1958683"/>
          </a:xfrm>
          <a:custGeom>
            <a:avLst/>
            <a:gdLst/>
            <a:ahLst/>
            <a:cxnLst/>
            <a:rect l="l" t="t" r="r" b="b"/>
            <a:pathLst>
              <a:path w="9156913" h="1958683" extrusionOk="0">
                <a:moveTo>
                  <a:pt x="5376822" y="1958683"/>
                </a:moveTo>
                <a:cubicBezTo>
                  <a:pt x="5375909" y="1958683"/>
                  <a:pt x="5375110" y="1958683"/>
                  <a:pt x="5374197" y="1958683"/>
                </a:cubicBezTo>
                <a:cubicBezTo>
                  <a:pt x="5368606" y="1958683"/>
                  <a:pt x="5363127" y="1958683"/>
                  <a:pt x="5357536" y="1958683"/>
                </a:cubicBezTo>
                <a:cubicBezTo>
                  <a:pt x="5352516" y="1958683"/>
                  <a:pt x="5347381" y="1958456"/>
                  <a:pt x="5342247" y="1958227"/>
                </a:cubicBezTo>
                <a:cubicBezTo>
                  <a:pt x="5335742" y="1957999"/>
                  <a:pt x="5329352" y="1957657"/>
                  <a:pt x="5322734" y="1957200"/>
                </a:cubicBezTo>
                <a:lnTo>
                  <a:pt x="5316458" y="1956857"/>
                </a:lnTo>
                <a:cubicBezTo>
                  <a:pt x="5314175" y="1956630"/>
                  <a:pt x="5311893" y="1956401"/>
                  <a:pt x="5309611" y="1956173"/>
                </a:cubicBezTo>
                <a:lnTo>
                  <a:pt x="5307215" y="1955945"/>
                </a:lnTo>
                <a:cubicBezTo>
                  <a:pt x="5302308" y="1955488"/>
                  <a:pt x="5297402" y="1955032"/>
                  <a:pt x="5292496" y="1954461"/>
                </a:cubicBezTo>
                <a:cubicBezTo>
                  <a:pt x="5292267" y="1954461"/>
                  <a:pt x="5292039" y="1954461"/>
                  <a:pt x="5291810" y="1954461"/>
                </a:cubicBezTo>
                <a:cubicBezTo>
                  <a:pt x="5285420" y="1953662"/>
                  <a:pt x="5279030" y="1952750"/>
                  <a:pt x="5272413" y="1951837"/>
                </a:cubicBezTo>
                <a:cubicBezTo>
                  <a:pt x="5272070" y="1951837"/>
                  <a:pt x="5271727" y="1951837"/>
                  <a:pt x="5271386" y="1951723"/>
                </a:cubicBezTo>
                <a:cubicBezTo>
                  <a:pt x="5264653" y="1950696"/>
                  <a:pt x="5257692" y="1949441"/>
                  <a:pt x="5250504" y="1948071"/>
                </a:cubicBezTo>
                <a:cubicBezTo>
                  <a:pt x="5245597" y="1947159"/>
                  <a:pt x="5240576" y="1946246"/>
                  <a:pt x="5235783" y="1945219"/>
                </a:cubicBezTo>
                <a:cubicBezTo>
                  <a:pt x="5224715" y="1942823"/>
                  <a:pt x="5213190" y="1939969"/>
                  <a:pt x="5201323" y="1936774"/>
                </a:cubicBezTo>
                <a:cubicBezTo>
                  <a:pt x="5194476" y="1934949"/>
                  <a:pt x="5187630" y="1932895"/>
                  <a:pt x="5181011" y="1930841"/>
                </a:cubicBezTo>
                <a:cubicBezTo>
                  <a:pt x="5172682" y="1928217"/>
                  <a:pt x="5164466" y="1925364"/>
                  <a:pt x="5156136" y="1922397"/>
                </a:cubicBezTo>
                <a:cubicBezTo>
                  <a:pt x="5152599" y="1921142"/>
                  <a:pt x="5149062" y="1919773"/>
                  <a:pt x="5145411" y="1918403"/>
                </a:cubicBezTo>
                <a:cubicBezTo>
                  <a:pt x="5141302" y="1916806"/>
                  <a:pt x="5137195" y="1915208"/>
                  <a:pt x="5133086" y="1913496"/>
                </a:cubicBezTo>
                <a:cubicBezTo>
                  <a:pt x="5131032" y="1912699"/>
                  <a:pt x="5128979" y="1911899"/>
                  <a:pt x="5126811" y="1910987"/>
                </a:cubicBezTo>
                <a:lnTo>
                  <a:pt x="5124985" y="1910188"/>
                </a:lnTo>
                <a:cubicBezTo>
                  <a:pt x="5115171" y="1906080"/>
                  <a:pt x="5105472" y="1901515"/>
                  <a:pt x="5095887" y="1896951"/>
                </a:cubicBezTo>
                <a:cubicBezTo>
                  <a:pt x="5092692" y="1895468"/>
                  <a:pt x="5089611" y="1893870"/>
                  <a:pt x="5086416" y="1892273"/>
                </a:cubicBezTo>
                <a:cubicBezTo>
                  <a:pt x="5080255" y="1889192"/>
                  <a:pt x="5074092" y="1885883"/>
                  <a:pt x="5068045" y="1882574"/>
                </a:cubicBezTo>
                <a:cubicBezTo>
                  <a:pt x="5064051" y="1880406"/>
                  <a:pt x="5059943" y="1878123"/>
                  <a:pt x="5055950" y="1875841"/>
                </a:cubicBezTo>
                <a:cubicBezTo>
                  <a:pt x="5050929" y="1872874"/>
                  <a:pt x="5045908" y="1869908"/>
                  <a:pt x="5041002" y="1866826"/>
                </a:cubicBezTo>
                <a:cubicBezTo>
                  <a:pt x="5032329" y="1861463"/>
                  <a:pt x="5023657" y="1855872"/>
                  <a:pt x="5015213" y="1850052"/>
                </a:cubicBezTo>
                <a:cubicBezTo>
                  <a:pt x="5012132" y="1847999"/>
                  <a:pt x="5009165" y="1845944"/>
                  <a:pt x="5006084" y="1843891"/>
                </a:cubicBezTo>
                <a:cubicBezTo>
                  <a:pt x="5000607" y="1840011"/>
                  <a:pt x="4995243" y="1835903"/>
                  <a:pt x="4989881" y="1831910"/>
                </a:cubicBezTo>
                <a:cubicBezTo>
                  <a:pt x="4987256" y="1829855"/>
                  <a:pt x="4984518" y="1827802"/>
                  <a:pt x="4981893" y="1825748"/>
                </a:cubicBezTo>
                <a:cubicBezTo>
                  <a:pt x="4976416" y="1821412"/>
                  <a:pt x="4970939" y="1817075"/>
                  <a:pt x="4965575" y="1812511"/>
                </a:cubicBezTo>
                <a:cubicBezTo>
                  <a:pt x="4963865" y="1811028"/>
                  <a:pt x="4962153" y="1809545"/>
                  <a:pt x="4960327" y="1807947"/>
                </a:cubicBezTo>
                <a:lnTo>
                  <a:pt x="4959818" y="1807458"/>
                </a:lnTo>
                <a:lnTo>
                  <a:pt x="4955703" y="1803953"/>
                </a:lnTo>
                <a:cubicBezTo>
                  <a:pt x="4951138" y="1799960"/>
                  <a:pt x="4946688" y="1795852"/>
                  <a:pt x="4942238" y="1791744"/>
                </a:cubicBezTo>
                <a:cubicBezTo>
                  <a:pt x="4940298" y="1790032"/>
                  <a:pt x="4938472" y="1788206"/>
                  <a:pt x="4936533" y="1786381"/>
                </a:cubicBezTo>
                <a:lnTo>
                  <a:pt x="4921833" y="1771009"/>
                </a:lnTo>
                <a:lnTo>
                  <a:pt x="4909549" y="1759222"/>
                </a:lnTo>
                <a:cubicBezTo>
                  <a:pt x="4907381" y="1756826"/>
                  <a:pt x="4905099" y="1754430"/>
                  <a:pt x="4902930" y="1752034"/>
                </a:cubicBezTo>
                <a:lnTo>
                  <a:pt x="4894351" y="1742272"/>
                </a:lnTo>
                <a:lnTo>
                  <a:pt x="4894084" y="1741993"/>
                </a:lnTo>
                <a:cubicBezTo>
                  <a:pt x="4893742" y="1741650"/>
                  <a:pt x="4893514" y="1741308"/>
                  <a:pt x="4893171" y="1740965"/>
                </a:cubicBezTo>
                <a:lnTo>
                  <a:pt x="4893031" y="1740770"/>
                </a:lnTo>
                <a:lnTo>
                  <a:pt x="4889694" y="1736972"/>
                </a:lnTo>
                <a:cubicBezTo>
                  <a:pt x="4887298" y="1734118"/>
                  <a:pt x="4885016" y="1731266"/>
                  <a:pt x="4882620" y="1728414"/>
                </a:cubicBezTo>
                <a:cubicBezTo>
                  <a:pt x="4876115" y="1720541"/>
                  <a:pt x="4869840" y="1712439"/>
                  <a:pt x="4863791" y="1704223"/>
                </a:cubicBezTo>
                <a:cubicBezTo>
                  <a:pt x="4860596" y="1699886"/>
                  <a:pt x="4857287" y="1695551"/>
                  <a:pt x="4854207" y="1691100"/>
                </a:cubicBezTo>
                <a:cubicBezTo>
                  <a:pt x="4851240" y="1686878"/>
                  <a:pt x="4848501" y="1682542"/>
                  <a:pt x="4845534" y="1678320"/>
                </a:cubicBezTo>
                <a:cubicBezTo>
                  <a:pt x="4842339" y="1673642"/>
                  <a:pt x="4839257" y="1668849"/>
                  <a:pt x="4836291" y="1664057"/>
                </a:cubicBezTo>
                <a:cubicBezTo>
                  <a:pt x="4833781" y="1660063"/>
                  <a:pt x="4831270" y="1655955"/>
                  <a:pt x="4828874" y="1651847"/>
                </a:cubicBezTo>
                <a:cubicBezTo>
                  <a:pt x="4825451" y="1646027"/>
                  <a:pt x="4822028" y="1640208"/>
                  <a:pt x="4818719" y="1634275"/>
                </a:cubicBezTo>
                <a:cubicBezTo>
                  <a:pt x="4816893" y="1631080"/>
                  <a:pt x="4815181" y="1627885"/>
                  <a:pt x="4813470" y="1624690"/>
                </a:cubicBezTo>
                <a:cubicBezTo>
                  <a:pt x="4808449" y="1615105"/>
                  <a:pt x="4803542" y="1605520"/>
                  <a:pt x="4798978" y="1595706"/>
                </a:cubicBezTo>
                <a:cubicBezTo>
                  <a:pt x="4798978" y="1595706"/>
                  <a:pt x="4798978" y="1595592"/>
                  <a:pt x="4798978" y="1595478"/>
                </a:cubicBezTo>
                <a:cubicBezTo>
                  <a:pt x="4794186" y="1585208"/>
                  <a:pt x="4789735" y="1574824"/>
                  <a:pt x="4785513" y="1564326"/>
                </a:cubicBezTo>
                <a:cubicBezTo>
                  <a:pt x="4785057" y="1563185"/>
                  <a:pt x="4784601" y="1561930"/>
                  <a:pt x="4784144" y="1560789"/>
                </a:cubicBezTo>
                <a:lnTo>
                  <a:pt x="4781675" y="1553291"/>
                </a:lnTo>
                <a:lnTo>
                  <a:pt x="4780647" y="1551147"/>
                </a:lnTo>
                <a:lnTo>
                  <a:pt x="4780259" y="1548991"/>
                </a:lnTo>
                <a:lnTo>
                  <a:pt x="4762463" y="1494948"/>
                </a:lnTo>
                <a:lnTo>
                  <a:pt x="4761323" y="1490726"/>
                </a:lnTo>
                <a:cubicBezTo>
                  <a:pt x="4757557" y="1476120"/>
                  <a:pt x="4754247" y="1461515"/>
                  <a:pt x="4751737" y="1447251"/>
                </a:cubicBezTo>
                <a:cubicBezTo>
                  <a:pt x="4750596" y="1441204"/>
                  <a:pt x="4749569" y="1435155"/>
                  <a:pt x="4748656" y="1429108"/>
                </a:cubicBezTo>
                <a:cubicBezTo>
                  <a:pt x="4748200" y="1426255"/>
                  <a:pt x="4747743" y="1423517"/>
                  <a:pt x="4747173" y="1420664"/>
                </a:cubicBezTo>
                <a:cubicBezTo>
                  <a:pt x="4747059" y="1419979"/>
                  <a:pt x="4746944" y="1419409"/>
                  <a:pt x="4746831" y="1418724"/>
                </a:cubicBezTo>
                <a:cubicBezTo>
                  <a:pt x="4746146" y="1414046"/>
                  <a:pt x="4745575" y="1409254"/>
                  <a:pt x="4745005" y="1404461"/>
                </a:cubicBezTo>
                <a:cubicBezTo>
                  <a:pt x="4744206" y="1396930"/>
                  <a:pt x="4743293" y="1389284"/>
                  <a:pt x="4742723" y="1381639"/>
                </a:cubicBezTo>
                <a:cubicBezTo>
                  <a:pt x="4741810" y="1370114"/>
                  <a:pt x="4741240" y="1358590"/>
                  <a:pt x="4741011" y="1347179"/>
                </a:cubicBezTo>
                <a:cubicBezTo>
                  <a:pt x="4738044" y="1215384"/>
                  <a:pt x="4663190" y="1100819"/>
                  <a:pt x="4545658" y="1048216"/>
                </a:cubicBezTo>
                <a:cubicBezTo>
                  <a:pt x="4537671" y="1044678"/>
                  <a:pt x="4529569" y="1041483"/>
                  <a:pt x="4521353" y="1038631"/>
                </a:cubicBezTo>
                <a:cubicBezTo>
                  <a:pt x="4520099" y="1038174"/>
                  <a:pt x="4518728" y="1037831"/>
                  <a:pt x="4517359" y="1037375"/>
                </a:cubicBezTo>
                <a:cubicBezTo>
                  <a:pt x="4510513" y="1035093"/>
                  <a:pt x="4503666" y="1032925"/>
                  <a:pt x="4496706" y="1031099"/>
                </a:cubicBezTo>
                <a:cubicBezTo>
                  <a:pt x="4495793" y="1030871"/>
                  <a:pt x="4494880" y="1030529"/>
                  <a:pt x="4493853" y="1030186"/>
                </a:cubicBezTo>
                <a:cubicBezTo>
                  <a:pt x="4490658" y="1029387"/>
                  <a:pt x="4487350" y="1028703"/>
                  <a:pt x="4484040" y="1028018"/>
                </a:cubicBezTo>
                <a:cubicBezTo>
                  <a:pt x="4481530" y="1027447"/>
                  <a:pt x="4479134" y="1026877"/>
                  <a:pt x="4476623" y="1026307"/>
                </a:cubicBezTo>
                <a:lnTo>
                  <a:pt x="4418313" y="1020791"/>
                </a:lnTo>
                <a:lnTo>
                  <a:pt x="4401387" y="1020252"/>
                </a:lnTo>
                <a:lnTo>
                  <a:pt x="4386249" y="1020943"/>
                </a:lnTo>
                <a:cubicBezTo>
                  <a:pt x="4385907" y="1020943"/>
                  <a:pt x="4385565" y="1020943"/>
                  <a:pt x="4385223" y="1020943"/>
                </a:cubicBezTo>
                <a:lnTo>
                  <a:pt x="4381736" y="1021339"/>
                </a:lnTo>
                <a:lnTo>
                  <a:pt x="4344887" y="1027974"/>
                </a:lnTo>
                <a:lnTo>
                  <a:pt x="4298372" y="1039981"/>
                </a:lnTo>
                <a:lnTo>
                  <a:pt x="4282283" y="1046600"/>
                </a:lnTo>
                <a:cubicBezTo>
                  <a:pt x="4280229" y="1047512"/>
                  <a:pt x="4278289" y="1048310"/>
                  <a:pt x="4276236" y="1049338"/>
                </a:cubicBezTo>
                <a:cubicBezTo>
                  <a:pt x="4271785" y="1051391"/>
                  <a:pt x="4267448" y="1053560"/>
                  <a:pt x="4263113" y="1055842"/>
                </a:cubicBezTo>
                <a:cubicBezTo>
                  <a:pt x="4260488" y="1057211"/>
                  <a:pt x="4257750" y="1058581"/>
                  <a:pt x="4255125" y="1060064"/>
                </a:cubicBezTo>
                <a:cubicBezTo>
                  <a:pt x="4251473" y="1062118"/>
                  <a:pt x="4247822" y="1064285"/>
                  <a:pt x="4244285" y="1066454"/>
                </a:cubicBezTo>
                <a:cubicBezTo>
                  <a:pt x="4241318" y="1068279"/>
                  <a:pt x="4238237" y="1070105"/>
                  <a:pt x="4235271" y="1072045"/>
                </a:cubicBezTo>
                <a:cubicBezTo>
                  <a:pt x="4231847" y="1074213"/>
                  <a:pt x="4228538" y="1076609"/>
                  <a:pt x="4225229" y="1079006"/>
                </a:cubicBezTo>
                <a:cubicBezTo>
                  <a:pt x="4222377" y="1081060"/>
                  <a:pt x="4219523" y="1082999"/>
                  <a:pt x="4216671" y="1085167"/>
                </a:cubicBezTo>
                <a:cubicBezTo>
                  <a:pt x="4215758" y="1085853"/>
                  <a:pt x="4214845" y="1086423"/>
                  <a:pt x="4214046" y="1087107"/>
                </a:cubicBezTo>
                <a:lnTo>
                  <a:pt x="4211879" y="1088819"/>
                </a:lnTo>
                <a:cubicBezTo>
                  <a:pt x="4208684" y="1091330"/>
                  <a:pt x="4205603" y="1093840"/>
                  <a:pt x="4202408" y="1096578"/>
                </a:cubicBezTo>
                <a:cubicBezTo>
                  <a:pt x="4200809" y="1097948"/>
                  <a:pt x="4199212" y="1099203"/>
                  <a:pt x="4197614" y="1100572"/>
                </a:cubicBezTo>
                <a:cubicBezTo>
                  <a:pt x="4191910" y="1105479"/>
                  <a:pt x="4186090" y="1110271"/>
                  <a:pt x="4180156" y="1114949"/>
                </a:cubicBezTo>
                <a:cubicBezTo>
                  <a:pt x="4177189" y="1117347"/>
                  <a:pt x="4174223" y="1119629"/>
                  <a:pt x="4171141" y="1122025"/>
                </a:cubicBezTo>
                <a:cubicBezTo>
                  <a:pt x="4167490" y="1124877"/>
                  <a:pt x="4163838" y="1127502"/>
                  <a:pt x="4160187" y="1130240"/>
                </a:cubicBezTo>
                <a:cubicBezTo>
                  <a:pt x="4150032" y="1137657"/>
                  <a:pt x="4139761" y="1144960"/>
                  <a:pt x="4129265" y="1151693"/>
                </a:cubicBezTo>
                <a:lnTo>
                  <a:pt x="4127895" y="1152492"/>
                </a:lnTo>
                <a:cubicBezTo>
                  <a:pt x="4119793" y="1157740"/>
                  <a:pt x="4111578" y="1162761"/>
                  <a:pt x="4103248" y="1167554"/>
                </a:cubicBezTo>
                <a:cubicBezTo>
                  <a:pt x="4102677" y="1168011"/>
                  <a:pt x="4102106" y="1168352"/>
                  <a:pt x="4101536" y="1168695"/>
                </a:cubicBezTo>
                <a:cubicBezTo>
                  <a:pt x="4093548" y="1173145"/>
                  <a:pt x="4085447" y="1177596"/>
                  <a:pt x="4077687" y="1181704"/>
                </a:cubicBezTo>
                <a:lnTo>
                  <a:pt x="4074834" y="1183187"/>
                </a:lnTo>
                <a:cubicBezTo>
                  <a:pt x="4066847" y="1187295"/>
                  <a:pt x="4058745" y="1191174"/>
                  <a:pt x="4050529" y="1194940"/>
                </a:cubicBezTo>
                <a:lnTo>
                  <a:pt x="4047677" y="1196194"/>
                </a:lnTo>
                <a:cubicBezTo>
                  <a:pt x="4039346" y="1199961"/>
                  <a:pt x="4030789" y="1203612"/>
                  <a:pt x="4022458" y="1206921"/>
                </a:cubicBezTo>
                <a:lnTo>
                  <a:pt x="4020062" y="1207948"/>
                </a:lnTo>
                <a:cubicBezTo>
                  <a:pt x="4010934" y="1211599"/>
                  <a:pt x="4001691" y="1215023"/>
                  <a:pt x="3991992" y="1218332"/>
                </a:cubicBezTo>
                <a:cubicBezTo>
                  <a:pt x="3985602" y="1220500"/>
                  <a:pt x="3979212" y="1222554"/>
                  <a:pt x="3972822" y="1224493"/>
                </a:cubicBezTo>
                <a:cubicBezTo>
                  <a:pt x="3971339" y="1224950"/>
                  <a:pt x="3969741" y="1225406"/>
                  <a:pt x="3968258" y="1225862"/>
                </a:cubicBezTo>
                <a:cubicBezTo>
                  <a:pt x="3961982" y="1227688"/>
                  <a:pt x="3955592" y="1229514"/>
                  <a:pt x="3949202" y="1231226"/>
                </a:cubicBezTo>
                <a:cubicBezTo>
                  <a:pt x="3947490" y="1231682"/>
                  <a:pt x="3945664" y="1232139"/>
                  <a:pt x="3943953" y="1232595"/>
                </a:cubicBezTo>
                <a:lnTo>
                  <a:pt x="3928430" y="1235978"/>
                </a:lnTo>
                <a:lnTo>
                  <a:pt x="3927238" y="1236247"/>
                </a:lnTo>
                <a:lnTo>
                  <a:pt x="3926088" y="1236490"/>
                </a:lnTo>
                <a:lnTo>
                  <a:pt x="3902075" y="1241724"/>
                </a:lnTo>
                <a:lnTo>
                  <a:pt x="3899337" y="1242180"/>
                </a:lnTo>
                <a:cubicBezTo>
                  <a:pt x="3892375" y="1243436"/>
                  <a:pt x="3885415" y="1244462"/>
                  <a:pt x="3878455" y="1245489"/>
                </a:cubicBezTo>
                <a:cubicBezTo>
                  <a:pt x="3876515" y="1245718"/>
                  <a:pt x="3874574" y="1246060"/>
                  <a:pt x="3872521" y="1246402"/>
                </a:cubicBezTo>
                <a:lnTo>
                  <a:pt x="3864762" y="1247315"/>
                </a:lnTo>
                <a:cubicBezTo>
                  <a:pt x="3858942" y="1248000"/>
                  <a:pt x="3853122" y="1248570"/>
                  <a:pt x="3847190" y="1249140"/>
                </a:cubicBezTo>
                <a:cubicBezTo>
                  <a:pt x="3845705" y="1249256"/>
                  <a:pt x="3844108" y="1249483"/>
                  <a:pt x="3842625" y="1249597"/>
                </a:cubicBezTo>
                <a:cubicBezTo>
                  <a:pt x="3840228" y="1249826"/>
                  <a:pt x="3837832" y="1249940"/>
                  <a:pt x="3835321" y="1250168"/>
                </a:cubicBezTo>
                <a:lnTo>
                  <a:pt x="3832241" y="1250396"/>
                </a:lnTo>
                <a:cubicBezTo>
                  <a:pt x="3828020" y="1250625"/>
                  <a:pt x="3823683" y="1250852"/>
                  <a:pt x="3819461" y="1251081"/>
                </a:cubicBezTo>
                <a:cubicBezTo>
                  <a:pt x="3817064" y="1251081"/>
                  <a:pt x="3814554" y="1251309"/>
                  <a:pt x="3812158" y="1251423"/>
                </a:cubicBezTo>
                <a:cubicBezTo>
                  <a:pt x="3808278" y="1251538"/>
                  <a:pt x="3804284" y="1251651"/>
                  <a:pt x="3800177" y="1251651"/>
                </a:cubicBezTo>
                <a:lnTo>
                  <a:pt x="3798693" y="1251651"/>
                </a:lnTo>
                <a:lnTo>
                  <a:pt x="3796584" y="1251651"/>
                </a:lnTo>
                <a:lnTo>
                  <a:pt x="3789281" y="1251879"/>
                </a:lnTo>
                <a:cubicBezTo>
                  <a:pt x="3787228" y="1251879"/>
                  <a:pt x="3785174" y="1251765"/>
                  <a:pt x="3783120" y="1251651"/>
                </a:cubicBezTo>
                <a:lnTo>
                  <a:pt x="3782261" y="1251651"/>
                </a:lnTo>
                <a:lnTo>
                  <a:pt x="3779240" y="1251651"/>
                </a:lnTo>
                <a:cubicBezTo>
                  <a:pt x="3774791" y="1251651"/>
                  <a:pt x="3770454" y="1251538"/>
                  <a:pt x="3766232" y="1251423"/>
                </a:cubicBezTo>
                <a:cubicBezTo>
                  <a:pt x="3760641" y="1251195"/>
                  <a:pt x="3754935" y="1250852"/>
                  <a:pt x="3749230" y="1250510"/>
                </a:cubicBezTo>
                <a:lnTo>
                  <a:pt x="3742556" y="1250049"/>
                </a:lnTo>
                <a:lnTo>
                  <a:pt x="3733948" y="1249502"/>
                </a:lnTo>
                <a:cubicBezTo>
                  <a:pt x="3728700" y="1249046"/>
                  <a:pt x="3723564" y="1248474"/>
                  <a:pt x="3718315" y="1247904"/>
                </a:cubicBezTo>
                <a:lnTo>
                  <a:pt x="3716163" y="1247447"/>
                </a:lnTo>
                <a:lnTo>
                  <a:pt x="3705184" y="1246174"/>
                </a:lnTo>
                <a:cubicBezTo>
                  <a:pt x="3704044" y="1246060"/>
                  <a:pt x="3702788" y="1245832"/>
                  <a:pt x="3701533" y="1245604"/>
                </a:cubicBezTo>
                <a:lnTo>
                  <a:pt x="3701432" y="1245583"/>
                </a:lnTo>
                <a:lnTo>
                  <a:pt x="3700802" y="1245508"/>
                </a:lnTo>
                <a:lnTo>
                  <a:pt x="3695440" y="1244709"/>
                </a:lnTo>
                <a:cubicBezTo>
                  <a:pt x="3692473" y="1244253"/>
                  <a:pt x="3689506" y="1243683"/>
                  <a:pt x="3686539" y="1243226"/>
                </a:cubicBezTo>
                <a:cubicBezTo>
                  <a:pt x="3681632" y="1242427"/>
                  <a:pt x="3676726" y="1241628"/>
                  <a:pt x="3671819" y="1240715"/>
                </a:cubicBezTo>
                <a:lnTo>
                  <a:pt x="3666685" y="1239688"/>
                </a:lnTo>
                <a:cubicBezTo>
                  <a:pt x="3664060" y="1239118"/>
                  <a:pt x="3661321" y="1238548"/>
                  <a:pt x="3658697" y="1237977"/>
                </a:cubicBezTo>
                <a:cubicBezTo>
                  <a:pt x="3653790" y="1236950"/>
                  <a:pt x="3648884" y="1235923"/>
                  <a:pt x="3643863" y="1234781"/>
                </a:cubicBezTo>
                <a:lnTo>
                  <a:pt x="3637928" y="1233298"/>
                </a:lnTo>
                <a:cubicBezTo>
                  <a:pt x="3635647" y="1232728"/>
                  <a:pt x="3633251" y="1232043"/>
                  <a:pt x="3630968" y="1231473"/>
                </a:cubicBezTo>
                <a:cubicBezTo>
                  <a:pt x="3626404" y="1230332"/>
                  <a:pt x="3621841" y="1229077"/>
                  <a:pt x="3617275" y="1227821"/>
                </a:cubicBezTo>
                <a:cubicBezTo>
                  <a:pt x="3614423" y="1227022"/>
                  <a:pt x="3611570" y="1226224"/>
                  <a:pt x="3608603" y="1225311"/>
                </a:cubicBezTo>
                <a:cubicBezTo>
                  <a:pt x="3607349" y="1224969"/>
                  <a:pt x="3606207" y="1224512"/>
                  <a:pt x="3604951" y="1224170"/>
                </a:cubicBezTo>
                <a:lnTo>
                  <a:pt x="3601780" y="1223168"/>
                </a:lnTo>
                <a:lnTo>
                  <a:pt x="3597361" y="1222230"/>
                </a:lnTo>
                <a:cubicBezTo>
                  <a:pt x="3596562" y="1222001"/>
                  <a:pt x="3595878" y="1221774"/>
                  <a:pt x="3595193" y="1221545"/>
                </a:cubicBezTo>
                <a:cubicBezTo>
                  <a:pt x="3587206" y="1218921"/>
                  <a:pt x="3579333" y="1216183"/>
                  <a:pt x="3571458" y="1213329"/>
                </a:cubicBezTo>
                <a:cubicBezTo>
                  <a:pt x="3570432" y="1212988"/>
                  <a:pt x="3569405" y="1212531"/>
                  <a:pt x="3568378" y="1212189"/>
                </a:cubicBezTo>
                <a:cubicBezTo>
                  <a:pt x="3560846" y="1209450"/>
                  <a:pt x="3553430" y="1206483"/>
                  <a:pt x="3546127" y="1203403"/>
                </a:cubicBezTo>
                <a:cubicBezTo>
                  <a:pt x="3544644" y="1202717"/>
                  <a:pt x="3543159" y="1202147"/>
                  <a:pt x="3541676" y="1201462"/>
                </a:cubicBezTo>
                <a:cubicBezTo>
                  <a:pt x="3534602" y="1198496"/>
                  <a:pt x="3527527" y="1195301"/>
                  <a:pt x="3520567" y="1191992"/>
                </a:cubicBezTo>
                <a:cubicBezTo>
                  <a:pt x="3518855" y="1191193"/>
                  <a:pt x="3517258" y="1190394"/>
                  <a:pt x="3515546" y="1189595"/>
                </a:cubicBezTo>
                <a:cubicBezTo>
                  <a:pt x="3508927" y="1186400"/>
                  <a:pt x="3502309" y="1183091"/>
                  <a:pt x="3495806" y="1179668"/>
                </a:cubicBezTo>
                <a:cubicBezTo>
                  <a:pt x="3493408" y="1178526"/>
                  <a:pt x="3491126" y="1177157"/>
                  <a:pt x="3488844" y="1175902"/>
                </a:cubicBezTo>
                <a:cubicBezTo>
                  <a:pt x="3482683" y="1172593"/>
                  <a:pt x="3476520" y="1169170"/>
                  <a:pt x="3470473" y="1165633"/>
                </a:cubicBezTo>
                <a:cubicBezTo>
                  <a:pt x="3469789" y="1165176"/>
                  <a:pt x="3469104" y="1164720"/>
                  <a:pt x="3468305" y="1164263"/>
                </a:cubicBezTo>
                <a:lnTo>
                  <a:pt x="3452671" y="1153036"/>
                </a:lnTo>
                <a:lnTo>
                  <a:pt x="3440195" y="1146020"/>
                </a:lnTo>
                <a:lnTo>
                  <a:pt x="3426172" y="1135032"/>
                </a:lnTo>
                <a:lnTo>
                  <a:pt x="3424365" y="1133778"/>
                </a:lnTo>
                <a:cubicBezTo>
                  <a:pt x="3422882" y="1132636"/>
                  <a:pt x="3421512" y="1131610"/>
                  <a:pt x="3420028" y="1130583"/>
                </a:cubicBezTo>
                <a:lnTo>
                  <a:pt x="3408094" y="1121022"/>
                </a:lnTo>
                <a:lnTo>
                  <a:pt x="3379643" y="1100590"/>
                </a:lnTo>
                <a:lnTo>
                  <a:pt x="3355732" y="1082426"/>
                </a:lnTo>
                <a:lnTo>
                  <a:pt x="3325710" y="1062978"/>
                </a:lnTo>
                <a:lnTo>
                  <a:pt x="3316199" y="1057801"/>
                </a:lnTo>
                <a:cubicBezTo>
                  <a:pt x="3312661" y="1055975"/>
                  <a:pt x="3309125" y="1054149"/>
                  <a:pt x="3305473" y="1052437"/>
                </a:cubicBezTo>
                <a:cubicBezTo>
                  <a:pt x="3302849" y="1051182"/>
                  <a:pt x="3300224" y="1049813"/>
                  <a:pt x="3297485" y="1048672"/>
                </a:cubicBezTo>
                <a:cubicBezTo>
                  <a:pt x="3291894" y="1046161"/>
                  <a:pt x="3286303" y="1043879"/>
                  <a:pt x="3280597" y="1041711"/>
                </a:cubicBezTo>
                <a:cubicBezTo>
                  <a:pt x="3279684" y="1041369"/>
                  <a:pt x="3278885" y="1041027"/>
                  <a:pt x="3277972" y="1040684"/>
                </a:cubicBezTo>
                <a:cubicBezTo>
                  <a:pt x="3256293" y="1032582"/>
                  <a:pt x="3233927" y="1026877"/>
                  <a:pt x="3211220" y="1023453"/>
                </a:cubicBezTo>
                <a:cubicBezTo>
                  <a:pt x="3210992" y="1023453"/>
                  <a:pt x="3210763" y="1023453"/>
                  <a:pt x="3210536" y="1023453"/>
                </a:cubicBezTo>
                <a:lnTo>
                  <a:pt x="3188844" y="1020994"/>
                </a:lnTo>
                <a:lnTo>
                  <a:pt x="3156073" y="1020719"/>
                </a:lnTo>
                <a:lnTo>
                  <a:pt x="3107390" y="1025324"/>
                </a:lnTo>
                <a:lnTo>
                  <a:pt x="3036398" y="1045458"/>
                </a:lnTo>
                <a:lnTo>
                  <a:pt x="3031491" y="1047626"/>
                </a:lnTo>
                <a:cubicBezTo>
                  <a:pt x="3031263" y="1047626"/>
                  <a:pt x="3031148" y="1047854"/>
                  <a:pt x="3030920" y="1047854"/>
                </a:cubicBezTo>
                <a:cubicBezTo>
                  <a:pt x="3030807" y="1047969"/>
                  <a:pt x="3030692" y="1047969"/>
                  <a:pt x="3030578" y="1047969"/>
                </a:cubicBezTo>
                <a:lnTo>
                  <a:pt x="2983242" y="1076483"/>
                </a:lnTo>
                <a:lnTo>
                  <a:pt x="2960067" y="1091132"/>
                </a:lnTo>
                <a:lnTo>
                  <a:pt x="2916167" y="1135151"/>
                </a:lnTo>
                <a:lnTo>
                  <a:pt x="2903674" y="1149379"/>
                </a:lnTo>
                <a:lnTo>
                  <a:pt x="2869554" y="1205940"/>
                </a:lnTo>
                <a:lnTo>
                  <a:pt x="2863885" y="1218043"/>
                </a:lnTo>
                <a:lnTo>
                  <a:pt x="2842397" y="1286255"/>
                </a:lnTo>
                <a:lnTo>
                  <a:pt x="2840833" y="1295992"/>
                </a:lnTo>
                <a:lnTo>
                  <a:pt x="2835339" y="1346932"/>
                </a:lnTo>
                <a:cubicBezTo>
                  <a:pt x="2835339" y="1348529"/>
                  <a:pt x="2835111" y="1350241"/>
                  <a:pt x="2835111" y="1351838"/>
                </a:cubicBezTo>
                <a:cubicBezTo>
                  <a:pt x="2834882" y="1361081"/>
                  <a:pt x="2834426" y="1370438"/>
                  <a:pt x="2833742" y="1379795"/>
                </a:cubicBezTo>
                <a:cubicBezTo>
                  <a:pt x="2833285" y="1386755"/>
                  <a:pt x="2832600" y="1393716"/>
                  <a:pt x="2831802" y="1400676"/>
                </a:cubicBezTo>
                <a:cubicBezTo>
                  <a:pt x="2831573" y="1402958"/>
                  <a:pt x="2831346" y="1405127"/>
                  <a:pt x="2831117" y="1407409"/>
                </a:cubicBezTo>
                <a:cubicBezTo>
                  <a:pt x="2830318" y="1414598"/>
                  <a:pt x="2829291" y="1421672"/>
                  <a:pt x="2828151" y="1428747"/>
                </a:cubicBezTo>
                <a:cubicBezTo>
                  <a:pt x="2827808" y="1430916"/>
                  <a:pt x="2827579" y="1433198"/>
                  <a:pt x="2827238" y="1435365"/>
                </a:cubicBezTo>
                <a:cubicBezTo>
                  <a:pt x="2826325" y="1440842"/>
                  <a:pt x="2825183" y="1446319"/>
                  <a:pt x="2824157" y="1451796"/>
                </a:cubicBezTo>
                <a:lnTo>
                  <a:pt x="2815480" y="1476294"/>
                </a:lnTo>
                <a:lnTo>
                  <a:pt x="2812298" y="1490726"/>
                </a:lnTo>
                <a:lnTo>
                  <a:pt x="2811158" y="1494948"/>
                </a:lnTo>
                <a:lnTo>
                  <a:pt x="2793362" y="1548991"/>
                </a:lnTo>
                <a:lnTo>
                  <a:pt x="2792973" y="1551147"/>
                </a:lnTo>
                <a:lnTo>
                  <a:pt x="2791945" y="1553291"/>
                </a:lnTo>
                <a:lnTo>
                  <a:pt x="2789476" y="1560789"/>
                </a:lnTo>
                <a:cubicBezTo>
                  <a:pt x="2789020" y="1561930"/>
                  <a:pt x="2788564" y="1563185"/>
                  <a:pt x="2788107" y="1564326"/>
                </a:cubicBezTo>
                <a:cubicBezTo>
                  <a:pt x="2783885" y="1574824"/>
                  <a:pt x="2779435" y="1585208"/>
                  <a:pt x="2774643" y="1595478"/>
                </a:cubicBezTo>
                <a:cubicBezTo>
                  <a:pt x="2774643" y="1595592"/>
                  <a:pt x="2774643" y="1595706"/>
                  <a:pt x="2774643" y="1595706"/>
                </a:cubicBezTo>
                <a:lnTo>
                  <a:pt x="2769648" y="1605696"/>
                </a:lnTo>
                <a:lnTo>
                  <a:pt x="2763352" y="1623472"/>
                </a:lnTo>
                <a:cubicBezTo>
                  <a:pt x="2734782" y="1677446"/>
                  <a:pt x="2698181" y="1727539"/>
                  <a:pt x="2654364" y="1771871"/>
                </a:cubicBezTo>
                <a:lnTo>
                  <a:pt x="2652766" y="1773467"/>
                </a:lnTo>
                <a:cubicBezTo>
                  <a:pt x="2647289" y="1778945"/>
                  <a:pt x="2641241" y="1784651"/>
                  <a:pt x="2635194" y="1790355"/>
                </a:cubicBezTo>
                <a:lnTo>
                  <a:pt x="2632912" y="1792524"/>
                </a:lnTo>
                <a:cubicBezTo>
                  <a:pt x="2627548" y="1797545"/>
                  <a:pt x="2621843" y="1802451"/>
                  <a:pt x="2616251" y="1807357"/>
                </a:cubicBezTo>
                <a:lnTo>
                  <a:pt x="2612030" y="1811009"/>
                </a:lnTo>
                <a:cubicBezTo>
                  <a:pt x="2606895" y="1815345"/>
                  <a:pt x="2601645" y="1819453"/>
                  <a:pt x="2596511" y="1823561"/>
                </a:cubicBezTo>
                <a:lnTo>
                  <a:pt x="2590121" y="1828582"/>
                </a:lnTo>
                <a:cubicBezTo>
                  <a:pt x="2585443" y="1832233"/>
                  <a:pt x="2580650" y="1835656"/>
                  <a:pt x="2575971" y="1839080"/>
                </a:cubicBezTo>
                <a:lnTo>
                  <a:pt x="2573689" y="1840792"/>
                </a:lnTo>
                <a:cubicBezTo>
                  <a:pt x="2571521" y="1842275"/>
                  <a:pt x="2569468" y="1843758"/>
                  <a:pt x="2567413" y="1845241"/>
                </a:cubicBezTo>
                <a:cubicBezTo>
                  <a:pt x="2563191" y="1848209"/>
                  <a:pt x="2558856" y="1851175"/>
                  <a:pt x="2554519" y="1854028"/>
                </a:cubicBezTo>
                <a:cubicBezTo>
                  <a:pt x="2550411" y="1856767"/>
                  <a:pt x="2547330" y="1858820"/>
                  <a:pt x="2544135" y="1860875"/>
                </a:cubicBezTo>
                <a:cubicBezTo>
                  <a:pt x="2540370" y="1863271"/>
                  <a:pt x="2536376" y="1865781"/>
                  <a:pt x="2532268" y="1868178"/>
                </a:cubicBezTo>
                <a:lnTo>
                  <a:pt x="2530898" y="1868976"/>
                </a:lnTo>
                <a:cubicBezTo>
                  <a:pt x="2527476" y="1871144"/>
                  <a:pt x="2523938" y="1873199"/>
                  <a:pt x="2520400" y="1875252"/>
                </a:cubicBezTo>
                <a:cubicBezTo>
                  <a:pt x="2516978" y="1877191"/>
                  <a:pt x="2513440" y="1879132"/>
                  <a:pt x="2509903" y="1881072"/>
                </a:cubicBezTo>
                <a:lnTo>
                  <a:pt x="2508420" y="1881871"/>
                </a:lnTo>
                <a:cubicBezTo>
                  <a:pt x="2504198" y="1884153"/>
                  <a:pt x="2500090" y="1886435"/>
                  <a:pt x="2495868" y="1888602"/>
                </a:cubicBezTo>
                <a:cubicBezTo>
                  <a:pt x="2493130" y="1890086"/>
                  <a:pt x="2490391" y="1891456"/>
                  <a:pt x="2487537" y="1892825"/>
                </a:cubicBezTo>
                <a:lnTo>
                  <a:pt x="2485255" y="1893966"/>
                </a:lnTo>
                <a:cubicBezTo>
                  <a:pt x="2480577" y="1896362"/>
                  <a:pt x="2475785" y="1898644"/>
                  <a:pt x="2470992" y="1900926"/>
                </a:cubicBezTo>
                <a:cubicBezTo>
                  <a:pt x="2468367" y="1902181"/>
                  <a:pt x="2465629" y="1903437"/>
                  <a:pt x="2463005" y="1904577"/>
                </a:cubicBezTo>
                <a:lnTo>
                  <a:pt x="2460723" y="1905605"/>
                </a:lnTo>
                <a:cubicBezTo>
                  <a:pt x="2455587" y="1907887"/>
                  <a:pt x="2450566" y="1910170"/>
                  <a:pt x="2445432" y="1912223"/>
                </a:cubicBezTo>
                <a:cubicBezTo>
                  <a:pt x="2443036" y="1913250"/>
                  <a:pt x="2440525" y="1914162"/>
                  <a:pt x="2438015" y="1915190"/>
                </a:cubicBezTo>
                <a:lnTo>
                  <a:pt x="2435277" y="1916217"/>
                </a:lnTo>
                <a:cubicBezTo>
                  <a:pt x="2430027" y="1918270"/>
                  <a:pt x="2424779" y="1920211"/>
                  <a:pt x="2419529" y="1922151"/>
                </a:cubicBezTo>
                <a:cubicBezTo>
                  <a:pt x="2416906" y="1923063"/>
                  <a:pt x="2414167" y="1923976"/>
                  <a:pt x="2411542" y="1924889"/>
                </a:cubicBezTo>
                <a:lnTo>
                  <a:pt x="2409031" y="1925802"/>
                </a:lnTo>
                <a:cubicBezTo>
                  <a:pt x="2403783" y="1927628"/>
                  <a:pt x="2398533" y="1929340"/>
                  <a:pt x="2393171" y="1931050"/>
                </a:cubicBezTo>
                <a:cubicBezTo>
                  <a:pt x="2390317" y="1931963"/>
                  <a:pt x="2387351" y="1932876"/>
                  <a:pt x="2384384" y="1933675"/>
                </a:cubicBezTo>
                <a:lnTo>
                  <a:pt x="2382330" y="1934245"/>
                </a:lnTo>
                <a:cubicBezTo>
                  <a:pt x="2377081" y="1935844"/>
                  <a:pt x="2371832" y="1937327"/>
                  <a:pt x="2366469" y="1938696"/>
                </a:cubicBezTo>
                <a:cubicBezTo>
                  <a:pt x="2363274" y="1939609"/>
                  <a:pt x="2360079" y="1940294"/>
                  <a:pt x="2356884" y="1941092"/>
                </a:cubicBezTo>
                <a:lnTo>
                  <a:pt x="2354831" y="1941548"/>
                </a:lnTo>
                <a:cubicBezTo>
                  <a:pt x="2349581" y="1942804"/>
                  <a:pt x="2344447" y="1943946"/>
                  <a:pt x="2339311" y="1945086"/>
                </a:cubicBezTo>
                <a:cubicBezTo>
                  <a:pt x="2335432" y="1945885"/>
                  <a:pt x="2331666" y="1946684"/>
                  <a:pt x="2327786" y="1947368"/>
                </a:cubicBezTo>
                <a:cubicBezTo>
                  <a:pt x="2321625" y="1948510"/>
                  <a:pt x="2316718" y="1949537"/>
                  <a:pt x="2311697" y="1950336"/>
                </a:cubicBezTo>
                <a:cubicBezTo>
                  <a:pt x="2307247" y="1951133"/>
                  <a:pt x="2302569" y="1951705"/>
                  <a:pt x="2298004" y="1952389"/>
                </a:cubicBezTo>
                <a:cubicBezTo>
                  <a:pt x="2292756" y="1953188"/>
                  <a:pt x="2288306" y="1953758"/>
                  <a:pt x="2283855" y="1954328"/>
                </a:cubicBezTo>
                <a:cubicBezTo>
                  <a:pt x="2278834" y="1954900"/>
                  <a:pt x="2273813" y="1955356"/>
                  <a:pt x="2268793" y="1955813"/>
                </a:cubicBezTo>
                <a:lnTo>
                  <a:pt x="2260262" y="1956548"/>
                </a:lnTo>
                <a:lnTo>
                  <a:pt x="2257163" y="1956857"/>
                </a:lnTo>
                <a:lnTo>
                  <a:pt x="2255810" y="1956931"/>
                </a:lnTo>
                <a:lnTo>
                  <a:pt x="2255556" y="1956953"/>
                </a:lnTo>
                <a:lnTo>
                  <a:pt x="2252780" y="1957097"/>
                </a:lnTo>
                <a:lnTo>
                  <a:pt x="2250886" y="1957200"/>
                </a:lnTo>
                <a:cubicBezTo>
                  <a:pt x="2244269" y="1957657"/>
                  <a:pt x="2237879" y="1957999"/>
                  <a:pt x="2231374" y="1958227"/>
                </a:cubicBezTo>
                <a:lnTo>
                  <a:pt x="2224816" y="1958422"/>
                </a:lnTo>
                <a:lnTo>
                  <a:pt x="2221553" y="1958551"/>
                </a:lnTo>
                <a:lnTo>
                  <a:pt x="2220497" y="1958551"/>
                </a:lnTo>
                <a:lnTo>
                  <a:pt x="2216084" y="1958683"/>
                </a:lnTo>
                <a:cubicBezTo>
                  <a:pt x="2210493" y="1958683"/>
                  <a:pt x="2205014" y="1958683"/>
                  <a:pt x="2199424" y="1958683"/>
                </a:cubicBezTo>
                <a:cubicBezTo>
                  <a:pt x="2198511" y="1958683"/>
                  <a:pt x="2197712" y="1958683"/>
                  <a:pt x="2196799" y="1958683"/>
                </a:cubicBezTo>
                <a:cubicBezTo>
                  <a:pt x="2192350" y="1958569"/>
                  <a:pt x="2187785" y="1958456"/>
                  <a:pt x="2183221" y="1958342"/>
                </a:cubicBezTo>
                <a:cubicBezTo>
                  <a:pt x="2175689" y="1958113"/>
                  <a:pt x="2168158" y="1957657"/>
                  <a:pt x="2160741" y="1957086"/>
                </a:cubicBezTo>
                <a:cubicBezTo>
                  <a:pt x="2157432" y="1956857"/>
                  <a:pt x="2154237" y="1956516"/>
                  <a:pt x="2151042" y="1956287"/>
                </a:cubicBezTo>
                <a:cubicBezTo>
                  <a:pt x="2142028" y="1955488"/>
                  <a:pt x="2133013" y="1954575"/>
                  <a:pt x="2123998" y="1953321"/>
                </a:cubicBezTo>
                <a:cubicBezTo>
                  <a:pt x="2122402" y="1953092"/>
                  <a:pt x="2120804" y="1952865"/>
                  <a:pt x="2119206" y="1952636"/>
                </a:cubicBezTo>
                <a:cubicBezTo>
                  <a:pt x="2108822" y="1951153"/>
                  <a:pt x="2098438" y="1949441"/>
                  <a:pt x="2088169" y="1947501"/>
                </a:cubicBezTo>
                <a:cubicBezTo>
                  <a:pt x="2087940" y="1947501"/>
                  <a:pt x="2087827" y="1947501"/>
                  <a:pt x="2087598" y="1947501"/>
                </a:cubicBezTo>
                <a:lnTo>
                  <a:pt x="2080399" y="1945493"/>
                </a:lnTo>
                <a:lnTo>
                  <a:pt x="2075448" y="1944534"/>
                </a:lnTo>
                <a:cubicBezTo>
                  <a:pt x="2064380" y="1942138"/>
                  <a:pt x="2052741" y="1939285"/>
                  <a:pt x="2040988" y="1936090"/>
                </a:cubicBezTo>
                <a:cubicBezTo>
                  <a:pt x="2034141" y="1934265"/>
                  <a:pt x="2027295" y="1932210"/>
                  <a:pt x="2020676" y="1930157"/>
                </a:cubicBezTo>
                <a:lnTo>
                  <a:pt x="1998924" y="1922772"/>
                </a:lnTo>
                <a:lnTo>
                  <a:pt x="1990522" y="1920429"/>
                </a:lnTo>
                <a:lnTo>
                  <a:pt x="1980544" y="1915812"/>
                </a:lnTo>
                <a:lnTo>
                  <a:pt x="1966589" y="1910416"/>
                </a:lnTo>
                <a:lnTo>
                  <a:pt x="1964535" y="1909504"/>
                </a:lnTo>
                <a:lnTo>
                  <a:pt x="1925627" y="1890402"/>
                </a:lnTo>
                <a:lnTo>
                  <a:pt x="1899091" y="1878123"/>
                </a:lnTo>
                <a:lnTo>
                  <a:pt x="1871300" y="1860391"/>
                </a:lnTo>
                <a:lnTo>
                  <a:pt x="1870054" y="1859637"/>
                </a:lnTo>
                <a:cubicBezTo>
                  <a:pt x="1869712" y="1859410"/>
                  <a:pt x="1869483" y="1859296"/>
                  <a:pt x="1869141" y="1859067"/>
                </a:cubicBezTo>
                <a:lnTo>
                  <a:pt x="1867965" y="1858263"/>
                </a:lnTo>
                <a:lnTo>
                  <a:pt x="1843293" y="1842522"/>
                </a:lnTo>
                <a:cubicBezTo>
                  <a:pt x="1842380" y="1841837"/>
                  <a:pt x="1841581" y="1841266"/>
                  <a:pt x="1840668" y="1840582"/>
                </a:cubicBezTo>
                <a:cubicBezTo>
                  <a:pt x="1831996" y="1834420"/>
                  <a:pt x="1823552" y="1828030"/>
                  <a:pt x="1815222" y="1821297"/>
                </a:cubicBezTo>
                <a:cubicBezTo>
                  <a:pt x="1815108" y="1821183"/>
                  <a:pt x="1814994" y="1821183"/>
                  <a:pt x="1814994" y="1821183"/>
                </a:cubicBezTo>
                <a:cubicBezTo>
                  <a:pt x="1806892" y="1814679"/>
                  <a:pt x="1799019" y="1807947"/>
                  <a:pt x="1791260" y="1800986"/>
                </a:cubicBezTo>
                <a:cubicBezTo>
                  <a:pt x="1789549" y="1799503"/>
                  <a:pt x="1787951" y="1798019"/>
                  <a:pt x="1786239" y="1796536"/>
                </a:cubicBezTo>
                <a:cubicBezTo>
                  <a:pt x="1779392" y="1790260"/>
                  <a:pt x="1772546" y="1783870"/>
                  <a:pt x="1765928" y="1777252"/>
                </a:cubicBezTo>
                <a:cubicBezTo>
                  <a:pt x="1765129" y="1776453"/>
                  <a:pt x="1764330" y="1775769"/>
                  <a:pt x="1763531" y="1774970"/>
                </a:cubicBezTo>
                <a:cubicBezTo>
                  <a:pt x="1756798" y="1768351"/>
                  <a:pt x="1750408" y="1761391"/>
                  <a:pt x="1744018" y="1754430"/>
                </a:cubicBezTo>
                <a:cubicBezTo>
                  <a:pt x="1741622" y="1751692"/>
                  <a:pt x="1739226" y="1749067"/>
                  <a:pt x="1736829" y="1746328"/>
                </a:cubicBezTo>
                <a:cubicBezTo>
                  <a:pt x="1732037" y="1740851"/>
                  <a:pt x="1727245" y="1735260"/>
                  <a:pt x="1722681" y="1729669"/>
                </a:cubicBezTo>
                <a:cubicBezTo>
                  <a:pt x="1719372" y="1725561"/>
                  <a:pt x="1716062" y="1721338"/>
                  <a:pt x="1712867" y="1717230"/>
                </a:cubicBezTo>
                <a:cubicBezTo>
                  <a:pt x="1709330" y="1712666"/>
                  <a:pt x="1705907" y="1708102"/>
                  <a:pt x="1702484" y="1703538"/>
                </a:cubicBezTo>
                <a:cubicBezTo>
                  <a:pt x="1699744" y="1699658"/>
                  <a:pt x="1696892" y="1695778"/>
                  <a:pt x="1694153" y="1691899"/>
                </a:cubicBezTo>
                <a:cubicBezTo>
                  <a:pt x="1690958" y="1687221"/>
                  <a:pt x="1687763" y="1682542"/>
                  <a:pt x="1684683" y="1677863"/>
                </a:cubicBezTo>
                <a:cubicBezTo>
                  <a:pt x="1680803" y="1672044"/>
                  <a:pt x="1677038" y="1665996"/>
                  <a:pt x="1673273" y="1659949"/>
                </a:cubicBezTo>
                <a:cubicBezTo>
                  <a:pt x="1670762" y="1655955"/>
                  <a:pt x="1668364" y="1651847"/>
                  <a:pt x="1665970" y="1647739"/>
                </a:cubicBezTo>
                <a:cubicBezTo>
                  <a:pt x="1663459" y="1643517"/>
                  <a:pt x="1661063" y="1639296"/>
                  <a:pt x="1658666" y="1634959"/>
                </a:cubicBezTo>
                <a:cubicBezTo>
                  <a:pt x="1655129" y="1628455"/>
                  <a:pt x="1651592" y="1621951"/>
                  <a:pt x="1648283" y="1615332"/>
                </a:cubicBezTo>
                <a:cubicBezTo>
                  <a:pt x="1646114" y="1611111"/>
                  <a:pt x="1644061" y="1606774"/>
                  <a:pt x="1642006" y="1602552"/>
                </a:cubicBezTo>
                <a:cubicBezTo>
                  <a:pt x="1639382" y="1597189"/>
                  <a:pt x="1636872" y="1591827"/>
                  <a:pt x="1634475" y="1586349"/>
                </a:cubicBezTo>
                <a:cubicBezTo>
                  <a:pt x="1632878" y="1582926"/>
                  <a:pt x="1631395" y="1579503"/>
                  <a:pt x="1629910" y="1575965"/>
                </a:cubicBezTo>
                <a:cubicBezTo>
                  <a:pt x="1626374" y="1567521"/>
                  <a:pt x="1623064" y="1559191"/>
                  <a:pt x="1619869" y="1550633"/>
                </a:cubicBezTo>
                <a:cubicBezTo>
                  <a:pt x="1619071" y="1548466"/>
                  <a:pt x="1618387" y="1546297"/>
                  <a:pt x="1617588" y="1544129"/>
                </a:cubicBezTo>
                <a:cubicBezTo>
                  <a:pt x="1614734" y="1536256"/>
                  <a:pt x="1612110" y="1528382"/>
                  <a:pt x="1609600" y="1520394"/>
                </a:cubicBezTo>
                <a:cubicBezTo>
                  <a:pt x="1609030" y="1518455"/>
                  <a:pt x="1608344" y="1516629"/>
                  <a:pt x="1607774" y="1514690"/>
                </a:cubicBezTo>
                <a:lnTo>
                  <a:pt x="1602264" y="1494840"/>
                </a:lnTo>
                <a:lnTo>
                  <a:pt x="1602014" y="1494150"/>
                </a:lnTo>
                <a:lnTo>
                  <a:pt x="1600874" y="1489927"/>
                </a:lnTo>
                <a:lnTo>
                  <a:pt x="1600769" y="1489450"/>
                </a:lnTo>
                <a:lnTo>
                  <a:pt x="1599444" y="1484679"/>
                </a:lnTo>
                <a:cubicBezTo>
                  <a:pt x="1599329" y="1484222"/>
                  <a:pt x="1599216" y="1483880"/>
                  <a:pt x="1599216" y="1483537"/>
                </a:cubicBezTo>
                <a:cubicBezTo>
                  <a:pt x="1596706" y="1473268"/>
                  <a:pt x="1594424" y="1462884"/>
                  <a:pt x="1592369" y="1452386"/>
                </a:cubicBezTo>
                <a:cubicBezTo>
                  <a:pt x="1592255" y="1451816"/>
                  <a:pt x="1592028" y="1451359"/>
                  <a:pt x="1592028" y="1450789"/>
                </a:cubicBezTo>
                <a:lnTo>
                  <a:pt x="1591631" y="1447893"/>
                </a:lnTo>
                <a:lnTo>
                  <a:pt x="1591288" y="1446338"/>
                </a:lnTo>
                <a:cubicBezTo>
                  <a:pt x="1590147" y="1440291"/>
                  <a:pt x="1589120" y="1434242"/>
                  <a:pt x="1588207" y="1428309"/>
                </a:cubicBezTo>
                <a:cubicBezTo>
                  <a:pt x="1587978" y="1426598"/>
                  <a:pt x="1587637" y="1425000"/>
                  <a:pt x="1587294" y="1423288"/>
                </a:cubicBezTo>
                <a:cubicBezTo>
                  <a:pt x="1586724" y="1419637"/>
                  <a:pt x="1586153" y="1416100"/>
                  <a:pt x="1585696" y="1412449"/>
                </a:cubicBezTo>
                <a:lnTo>
                  <a:pt x="1584489" y="1395818"/>
                </a:lnTo>
                <a:lnTo>
                  <a:pt x="1583013" y="1385063"/>
                </a:lnTo>
                <a:cubicBezTo>
                  <a:pt x="1583013" y="1384606"/>
                  <a:pt x="1583013" y="1384264"/>
                  <a:pt x="1583013" y="1383807"/>
                </a:cubicBezTo>
                <a:lnTo>
                  <a:pt x="1581191" y="1350424"/>
                </a:lnTo>
                <a:lnTo>
                  <a:pt x="1580904" y="1346494"/>
                </a:lnTo>
                <a:cubicBezTo>
                  <a:pt x="1577937" y="1214698"/>
                  <a:pt x="1503197" y="1100134"/>
                  <a:pt x="1385665" y="1047530"/>
                </a:cubicBezTo>
                <a:cubicBezTo>
                  <a:pt x="1268819" y="995269"/>
                  <a:pt x="1131889" y="1014896"/>
                  <a:pt x="1036724" y="1097738"/>
                </a:cubicBezTo>
                <a:cubicBezTo>
                  <a:pt x="1031588" y="1102302"/>
                  <a:pt x="1026226" y="1106524"/>
                  <a:pt x="1020862" y="1110861"/>
                </a:cubicBezTo>
                <a:cubicBezTo>
                  <a:pt x="995530" y="1131514"/>
                  <a:pt x="968259" y="1150456"/>
                  <a:pt x="939504" y="1167116"/>
                </a:cubicBezTo>
                <a:lnTo>
                  <a:pt x="937563" y="1168257"/>
                </a:lnTo>
                <a:cubicBezTo>
                  <a:pt x="929462" y="1172935"/>
                  <a:pt x="921360" y="1177386"/>
                  <a:pt x="912916" y="1181722"/>
                </a:cubicBezTo>
                <a:lnTo>
                  <a:pt x="910748" y="1182863"/>
                </a:lnTo>
                <a:cubicBezTo>
                  <a:pt x="902874" y="1186971"/>
                  <a:pt x="894773" y="1190850"/>
                  <a:pt x="886671" y="1194615"/>
                </a:cubicBezTo>
                <a:lnTo>
                  <a:pt x="883134" y="1196214"/>
                </a:lnTo>
                <a:cubicBezTo>
                  <a:pt x="875261" y="1199751"/>
                  <a:pt x="867272" y="1203174"/>
                  <a:pt x="859172" y="1206369"/>
                </a:cubicBezTo>
                <a:lnTo>
                  <a:pt x="855291" y="1207967"/>
                </a:lnTo>
                <a:cubicBezTo>
                  <a:pt x="847189" y="1211162"/>
                  <a:pt x="838974" y="1214242"/>
                  <a:pt x="830758" y="1216981"/>
                </a:cubicBezTo>
                <a:lnTo>
                  <a:pt x="827106" y="1218236"/>
                </a:lnTo>
                <a:cubicBezTo>
                  <a:pt x="818207" y="1221317"/>
                  <a:pt x="809078" y="1224170"/>
                  <a:pt x="799949" y="1226795"/>
                </a:cubicBezTo>
                <a:lnTo>
                  <a:pt x="798466" y="1227251"/>
                </a:lnTo>
                <a:cubicBezTo>
                  <a:pt x="783974" y="1231473"/>
                  <a:pt x="769140" y="1235124"/>
                  <a:pt x="754306" y="1238205"/>
                </a:cubicBezTo>
                <a:cubicBezTo>
                  <a:pt x="754077" y="1238205"/>
                  <a:pt x="753964" y="1238205"/>
                  <a:pt x="753736" y="1238319"/>
                </a:cubicBezTo>
                <a:cubicBezTo>
                  <a:pt x="738901" y="1241400"/>
                  <a:pt x="724068" y="1243910"/>
                  <a:pt x="709119" y="1245965"/>
                </a:cubicBezTo>
                <a:lnTo>
                  <a:pt x="701360" y="1246878"/>
                </a:lnTo>
                <a:cubicBezTo>
                  <a:pt x="694057" y="1247790"/>
                  <a:pt x="686640" y="1248589"/>
                  <a:pt x="679222" y="1249160"/>
                </a:cubicBezTo>
                <a:cubicBezTo>
                  <a:pt x="676713" y="1249387"/>
                  <a:pt x="674317" y="1249502"/>
                  <a:pt x="671806" y="1249730"/>
                </a:cubicBezTo>
                <a:lnTo>
                  <a:pt x="668497" y="1249959"/>
                </a:lnTo>
                <a:cubicBezTo>
                  <a:pt x="661993" y="1250415"/>
                  <a:pt x="655488" y="1250757"/>
                  <a:pt x="649098" y="1250985"/>
                </a:cubicBezTo>
                <a:cubicBezTo>
                  <a:pt x="644990" y="1251099"/>
                  <a:pt x="640768" y="1251213"/>
                  <a:pt x="636547" y="1251213"/>
                </a:cubicBezTo>
                <a:lnTo>
                  <a:pt x="633922" y="1251213"/>
                </a:lnTo>
                <a:cubicBezTo>
                  <a:pt x="629130" y="1251328"/>
                  <a:pt x="624337" y="1251328"/>
                  <a:pt x="619430" y="1251213"/>
                </a:cubicBezTo>
                <a:lnTo>
                  <a:pt x="618860" y="1251213"/>
                </a:lnTo>
                <a:cubicBezTo>
                  <a:pt x="613953" y="1251213"/>
                  <a:pt x="609047" y="1250985"/>
                  <a:pt x="604140" y="1250872"/>
                </a:cubicBezTo>
                <a:cubicBezTo>
                  <a:pt x="599119" y="1250643"/>
                  <a:pt x="593985" y="1250415"/>
                  <a:pt x="589078" y="1250186"/>
                </a:cubicBezTo>
                <a:cubicBezTo>
                  <a:pt x="585883" y="1249959"/>
                  <a:pt x="582688" y="1249959"/>
                  <a:pt x="579493" y="1249730"/>
                </a:cubicBezTo>
                <a:cubicBezTo>
                  <a:pt x="573216" y="1249274"/>
                  <a:pt x="567055" y="1248589"/>
                  <a:pt x="560893" y="1247904"/>
                </a:cubicBezTo>
                <a:cubicBezTo>
                  <a:pt x="554503" y="1247220"/>
                  <a:pt x="548113" y="1246535"/>
                  <a:pt x="541836" y="1245622"/>
                </a:cubicBezTo>
                <a:cubicBezTo>
                  <a:pt x="538528" y="1245166"/>
                  <a:pt x="535219" y="1244709"/>
                  <a:pt x="531910" y="1244253"/>
                </a:cubicBezTo>
                <a:cubicBezTo>
                  <a:pt x="525520" y="1243340"/>
                  <a:pt x="519244" y="1242199"/>
                  <a:pt x="512854" y="1241058"/>
                </a:cubicBezTo>
                <a:cubicBezTo>
                  <a:pt x="509430" y="1240487"/>
                  <a:pt x="506121" y="1239802"/>
                  <a:pt x="502698" y="1239118"/>
                </a:cubicBezTo>
                <a:cubicBezTo>
                  <a:pt x="497106" y="1237977"/>
                  <a:pt x="491515" y="1236722"/>
                  <a:pt x="485810" y="1235467"/>
                </a:cubicBezTo>
                <a:cubicBezTo>
                  <a:pt x="481816" y="1234554"/>
                  <a:pt x="477822" y="1233641"/>
                  <a:pt x="473828" y="1232614"/>
                </a:cubicBezTo>
                <a:cubicBezTo>
                  <a:pt x="469264" y="1231473"/>
                  <a:pt x="464699" y="1230217"/>
                  <a:pt x="460135" y="1228963"/>
                </a:cubicBezTo>
                <a:cubicBezTo>
                  <a:pt x="454773" y="1227479"/>
                  <a:pt x="449523" y="1225995"/>
                  <a:pt x="444275" y="1224399"/>
                </a:cubicBezTo>
                <a:cubicBezTo>
                  <a:pt x="442334" y="1223827"/>
                  <a:pt x="440509" y="1223257"/>
                  <a:pt x="438455" y="1222573"/>
                </a:cubicBezTo>
                <a:cubicBezTo>
                  <a:pt x="431038" y="1220176"/>
                  <a:pt x="423621" y="1217780"/>
                  <a:pt x="416318" y="1215155"/>
                </a:cubicBezTo>
                <a:cubicBezTo>
                  <a:pt x="415177" y="1214698"/>
                  <a:pt x="413922" y="1214242"/>
                  <a:pt x="412781" y="1213786"/>
                </a:cubicBezTo>
                <a:cubicBezTo>
                  <a:pt x="393268" y="1206598"/>
                  <a:pt x="374326" y="1198496"/>
                  <a:pt x="355841" y="1189481"/>
                </a:cubicBezTo>
                <a:cubicBezTo>
                  <a:pt x="347055" y="1185259"/>
                  <a:pt x="338497" y="1180809"/>
                  <a:pt x="329938" y="1176131"/>
                </a:cubicBezTo>
                <a:cubicBezTo>
                  <a:pt x="322293" y="1172023"/>
                  <a:pt x="314762" y="1167686"/>
                  <a:pt x="307230" y="1163237"/>
                </a:cubicBezTo>
                <a:cubicBezTo>
                  <a:pt x="301526" y="1159813"/>
                  <a:pt x="295820" y="1156390"/>
                  <a:pt x="290229" y="1152739"/>
                </a:cubicBezTo>
                <a:cubicBezTo>
                  <a:pt x="129793" y="1049699"/>
                  <a:pt x="18309" y="875569"/>
                  <a:pt x="2449" y="676565"/>
                </a:cubicBezTo>
                <a:lnTo>
                  <a:pt x="1877" y="677021"/>
                </a:lnTo>
                <a:cubicBezTo>
                  <a:pt x="167" y="655569"/>
                  <a:pt x="-291" y="634232"/>
                  <a:pt x="167" y="612893"/>
                </a:cubicBezTo>
                <a:cubicBezTo>
                  <a:pt x="167" y="610611"/>
                  <a:pt x="167" y="608443"/>
                  <a:pt x="281" y="606160"/>
                </a:cubicBezTo>
                <a:cubicBezTo>
                  <a:pt x="1307" y="572955"/>
                  <a:pt x="5072" y="540091"/>
                  <a:pt x="11235" y="507800"/>
                </a:cubicBezTo>
                <a:cubicBezTo>
                  <a:pt x="11235" y="507228"/>
                  <a:pt x="11463" y="506772"/>
                  <a:pt x="11578" y="506202"/>
                </a:cubicBezTo>
                <a:cubicBezTo>
                  <a:pt x="13517" y="496046"/>
                  <a:pt x="15799" y="485891"/>
                  <a:pt x="18309" y="475850"/>
                </a:cubicBezTo>
                <a:cubicBezTo>
                  <a:pt x="18538" y="474822"/>
                  <a:pt x="18765" y="473909"/>
                  <a:pt x="18994" y="472882"/>
                </a:cubicBezTo>
                <a:cubicBezTo>
                  <a:pt x="21504" y="462727"/>
                  <a:pt x="24358" y="452685"/>
                  <a:pt x="27438" y="442758"/>
                </a:cubicBezTo>
                <a:cubicBezTo>
                  <a:pt x="27553" y="442301"/>
                  <a:pt x="27666" y="441959"/>
                  <a:pt x="27780" y="441502"/>
                </a:cubicBezTo>
                <a:cubicBezTo>
                  <a:pt x="37479" y="410008"/>
                  <a:pt x="49689" y="379427"/>
                  <a:pt x="64181" y="349874"/>
                </a:cubicBezTo>
                <a:cubicBezTo>
                  <a:pt x="64980" y="348390"/>
                  <a:pt x="65664" y="346793"/>
                  <a:pt x="66463" y="345310"/>
                </a:cubicBezTo>
                <a:cubicBezTo>
                  <a:pt x="70456" y="337322"/>
                  <a:pt x="74679" y="329449"/>
                  <a:pt x="79014" y="321689"/>
                </a:cubicBezTo>
                <a:cubicBezTo>
                  <a:pt x="80156" y="319635"/>
                  <a:pt x="81297" y="317695"/>
                  <a:pt x="82438" y="315642"/>
                </a:cubicBezTo>
                <a:cubicBezTo>
                  <a:pt x="86774" y="308110"/>
                  <a:pt x="91224" y="300580"/>
                  <a:pt x="95902" y="293277"/>
                </a:cubicBezTo>
                <a:cubicBezTo>
                  <a:pt x="97044" y="291565"/>
                  <a:pt x="98071" y="289739"/>
                  <a:pt x="99212" y="288027"/>
                </a:cubicBezTo>
                <a:cubicBezTo>
                  <a:pt x="110737" y="269999"/>
                  <a:pt x="123288" y="252654"/>
                  <a:pt x="136640" y="235766"/>
                </a:cubicBezTo>
                <a:cubicBezTo>
                  <a:pt x="138351" y="233712"/>
                  <a:pt x="140063" y="231658"/>
                  <a:pt x="141774" y="229490"/>
                </a:cubicBezTo>
                <a:cubicBezTo>
                  <a:pt x="146795" y="223327"/>
                  <a:pt x="151930" y="217166"/>
                  <a:pt x="157293" y="211233"/>
                </a:cubicBezTo>
                <a:cubicBezTo>
                  <a:pt x="160146" y="208038"/>
                  <a:pt x="163113" y="204843"/>
                  <a:pt x="166079" y="201648"/>
                </a:cubicBezTo>
                <a:cubicBezTo>
                  <a:pt x="170416" y="196969"/>
                  <a:pt x="174751" y="192290"/>
                  <a:pt x="179202" y="187726"/>
                </a:cubicBezTo>
                <a:cubicBezTo>
                  <a:pt x="182624" y="184189"/>
                  <a:pt x="186162" y="180765"/>
                  <a:pt x="189700" y="177343"/>
                </a:cubicBezTo>
                <a:cubicBezTo>
                  <a:pt x="194035" y="173120"/>
                  <a:pt x="198372" y="169012"/>
                  <a:pt x="202708" y="165019"/>
                </a:cubicBezTo>
                <a:cubicBezTo>
                  <a:pt x="206474" y="161595"/>
                  <a:pt x="210239" y="158173"/>
                  <a:pt x="214118" y="154863"/>
                </a:cubicBezTo>
                <a:cubicBezTo>
                  <a:pt x="218798" y="150755"/>
                  <a:pt x="223476" y="146876"/>
                  <a:pt x="228154" y="142882"/>
                </a:cubicBezTo>
                <a:cubicBezTo>
                  <a:pt x="231692" y="140029"/>
                  <a:pt x="235228" y="137062"/>
                  <a:pt x="238766" y="134323"/>
                </a:cubicBezTo>
                <a:cubicBezTo>
                  <a:pt x="244129" y="130101"/>
                  <a:pt x="249606" y="125994"/>
                  <a:pt x="255197" y="121886"/>
                </a:cubicBezTo>
                <a:cubicBezTo>
                  <a:pt x="258278" y="119603"/>
                  <a:pt x="261473" y="117208"/>
                  <a:pt x="264668" y="115039"/>
                </a:cubicBezTo>
                <a:cubicBezTo>
                  <a:pt x="271287" y="110361"/>
                  <a:pt x="278019" y="105797"/>
                  <a:pt x="284865" y="101346"/>
                </a:cubicBezTo>
                <a:cubicBezTo>
                  <a:pt x="286920" y="99977"/>
                  <a:pt x="288973" y="98608"/>
                  <a:pt x="291142" y="97238"/>
                </a:cubicBezTo>
                <a:cubicBezTo>
                  <a:pt x="300042" y="91534"/>
                  <a:pt x="309056" y="86056"/>
                  <a:pt x="318300" y="80921"/>
                </a:cubicBezTo>
                <a:cubicBezTo>
                  <a:pt x="318300" y="80921"/>
                  <a:pt x="318414" y="80921"/>
                  <a:pt x="318527" y="80807"/>
                </a:cubicBezTo>
                <a:cubicBezTo>
                  <a:pt x="363372" y="55475"/>
                  <a:pt x="411069" y="36076"/>
                  <a:pt x="460592" y="22497"/>
                </a:cubicBezTo>
                <a:cubicBezTo>
                  <a:pt x="466184" y="21014"/>
                  <a:pt x="471661" y="19417"/>
                  <a:pt x="477252" y="18048"/>
                </a:cubicBezTo>
                <a:cubicBezTo>
                  <a:pt x="483299" y="16564"/>
                  <a:pt x="489462" y="15309"/>
                  <a:pt x="495623" y="13940"/>
                </a:cubicBezTo>
                <a:cubicBezTo>
                  <a:pt x="502926" y="12342"/>
                  <a:pt x="510229" y="10973"/>
                  <a:pt x="517646" y="9603"/>
                </a:cubicBezTo>
                <a:cubicBezTo>
                  <a:pt x="536132" y="6294"/>
                  <a:pt x="554845" y="3670"/>
                  <a:pt x="573673" y="2073"/>
                </a:cubicBezTo>
                <a:cubicBezTo>
                  <a:pt x="574472" y="2073"/>
                  <a:pt x="575156" y="2073"/>
                  <a:pt x="575955" y="1958"/>
                </a:cubicBezTo>
                <a:cubicBezTo>
                  <a:pt x="585883" y="1160"/>
                  <a:pt x="595810" y="588"/>
                  <a:pt x="605737" y="247"/>
                </a:cubicBezTo>
                <a:cubicBezTo>
                  <a:pt x="608019" y="247"/>
                  <a:pt x="610187" y="247"/>
                  <a:pt x="612470" y="132"/>
                </a:cubicBezTo>
                <a:lnTo>
                  <a:pt x="616691" y="132"/>
                </a:lnTo>
                <a:cubicBezTo>
                  <a:pt x="623880" y="18"/>
                  <a:pt x="631070" y="-96"/>
                  <a:pt x="638259" y="132"/>
                </a:cubicBezTo>
                <a:cubicBezTo>
                  <a:pt x="641111" y="132"/>
                  <a:pt x="644077" y="361"/>
                  <a:pt x="646931" y="475"/>
                </a:cubicBezTo>
                <a:lnTo>
                  <a:pt x="652408" y="703"/>
                </a:lnTo>
                <a:cubicBezTo>
                  <a:pt x="659026" y="931"/>
                  <a:pt x="665644" y="1274"/>
                  <a:pt x="672262" y="1730"/>
                </a:cubicBezTo>
                <a:lnTo>
                  <a:pt x="685499" y="2871"/>
                </a:lnTo>
                <a:cubicBezTo>
                  <a:pt x="690519" y="3327"/>
                  <a:pt x="695540" y="3783"/>
                  <a:pt x="700561" y="4355"/>
                </a:cubicBezTo>
                <a:cubicBezTo>
                  <a:pt x="705012" y="4925"/>
                  <a:pt x="709462" y="5495"/>
                  <a:pt x="714710" y="6294"/>
                </a:cubicBezTo>
                <a:cubicBezTo>
                  <a:pt x="719275" y="6979"/>
                  <a:pt x="723953" y="7550"/>
                  <a:pt x="728403" y="8348"/>
                </a:cubicBezTo>
                <a:cubicBezTo>
                  <a:pt x="733424" y="9147"/>
                  <a:pt x="738331" y="10174"/>
                  <a:pt x="744492" y="11315"/>
                </a:cubicBezTo>
                <a:cubicBezTo>
                  <a:pt x="748372" y="11999"/>
                  <a:pt x="752138" y="12798"/>
                  <a:pt x="756017" y="13597"/>
                </a:cubicBezTo>
                <a:cubicBezTo>
                  <a:pt x="761153" y="14738"/>
                  <a:pt x="766287" y="15880"/>
                  <a:pt x="771537" y="17135"/>
                </a:cubicBezTo>
                <a:lnTo>
                  <a:pt x="773590" y="17591"/>
                </a:lnTo>
                <a:cubicBezTo>
                  <a:pt x="776785" y="18389"/>
                  <a:pt x="779980" y="19075"/>
                  <a:pt x="783175" y="19987"/>
                </a:cubicBezTo>
                <a:cubicBezTo>
                  <a:pt x="788538" y="21357"/>
                  <a:pt x="793787" y="22840"/>
                  <a:pt x="799036" y="24438"/>
                </a:cubicBezTo>
                <a:lnTo>
                  <a:pt x="801090" y="25008"/>
                </a:lnTo>
                <a:cubicBezTo>
                  <a:pt x="804057" y="25807"/>
                  <a:pt x="807023" y="26720"/>
                  <a:pt x="809877" y="27633"/>
                </a:cubicBezTo>
                <a:cubicBezTo>
                  <a:pt x="815239" y="29344"/>
                  <a:pt x="820489" y="31056"/>
                  <a:pt x="825737" y="32881"/>
                </a:cubicBezTo>
                <a:lnTo>
                  <a:pt x="828248" y="33794"/>
                </a:lnTo>
                <a:cubicBezTo>
                  <a:pt x="830873" y="34707"/>
                  <a:pt x="833612" y="35620"/>
                  <a:pt x="836235" y="36533"/>
                </a:cubicBezTo>
                <a:cubicBezTo>
                  <a:pt x="841485" y="38472"/>
                  <a:pt x="846733" y="40413"/>
                  <a:pt x="851983" y="42466"/>
                </a:cubicBezTo>
                <a:lnTo>
                  <a:pt x="854721" y="43493"/>
                </a:lnTo>
                <a:cubicBezTo>
                  <a:pt x="857231" y="44521"/>
                  <a:pt x="859742" y="45434"/>
                  <a:pt x="862138" y="46461"/>
                </a:cubicBezTo>
                <a:cubicBezTo>
                  <a:pt x="867272" y="48514"/>
                  <a:pt x="872293" y="50796"/>
                  <a:pt x="877429" y="53078"/>
                </a:cubicBezTo>
                <a:lnTo>
                  <a:pt x="879711" y="54106"/>
                </a:lnTo>
                <a:cubicBezTo>
                  <a:pt x="882335" y="55247"/>
                  <a:pt x="885073" y="56502"/>
                  <a:pt x="887698" y="57758"/>
                </a:cubicBezTo>
                <a:cubicBezTo>
                  <a:pt x="892491" y="60040"/>
                  <a:pt x="897283" y="62322"/>
                  <a:pt x="901961" y="64718"/>
                </a:cubicBezTo>
                <a:lnTo>
                  <a:pt x="904243" y="65858"/>
                </a:lnTo>
                <a:cubicBezTo>
                  <a:pt x="907097" y="67228"/>
                  <a:pt x="909836" y="68597"/>
                  <a:pt x="912574" y="70081"/>
                </a:cubicBezTo>
                <a:cubicBezTo>
                  <a:pt x="916796" y="72248"/>
                  <a:pt x="920904" y="74530"/>
                  <a:pt x="925126" y="76813"/>
                </a:cubicBezTo>
                <a:lnTo>
                  <a:pt x="926609" y="77612"/>
                </a:lnTo>
                <a:cubicBezTo>
                  <a:pt x="930146" y="79551"/>
                  <a:pt x="933684" y="81492"/>
                  <a:pt x="937106" y="83432"/>
                </a:cubicBezTo>
                <a:cubicBezTo>
                  <a:pt x="940644" y="85485"/>
                  <a:pt x="944182" y="87539"/>
                  <a:pt x="947604" y="89708"/>
                </a:cubicBezTo>
                <a:lnTo>
                  <a:pt x="948974" y="90506"/>
                </a:lnTo>
                <a:cubicBezTo>
                  <a:pt x="953082" y="92903"/>
                  <a:pt x="957076" y="95413"/>
                  <a:pt x="960841" y="97809"/>
                </a:cubicBezTo>
                <a:cubicBezTo>
                  <a:pt x="964036" y="99863"/>
                  <a:pt x="967117" y="101916"/>
                  <a:pt x="971225" y="104655"/>
                </a:cubicBezTo>
                <a:cubicBezTo>
                  <a:pt x="975562" y="107509"/>
                  <a:pt x="979897" y="110475"/>
                  <a:pt x="984119" y="113442"/>
                </a:cubicBezTo>
                <a:cubicBezTo>
                  <a:pt x="986174" y="114925"/>
                  <a:pt x="988227" y="116408"/>
                  <a:pt x="990395" y="117892"/>
                </a:cubicBezTo>
                <a:lnTo>
                  <a:pt x="992677" y="119603"/>
                </a:lnTo>
                <a:cubicBezTo>
                  <a:pt x="997356" y="123027"/>
                  <a:pt x="1002149" y="126450"/>
                  <a:pt x="1006827" y="130101"/>
                </a:cubicBezTo>
                <a:lnTo>
                  <a:pt x="1013217" y="135122"/>
                </a:lnTo>
                <a:cubicBezTo>
                  <a:pt x="1018351" y="139230"/>
                  <a:pt x="1023601" y="143338"/>
                  <a:pt x="1028736" y="147675"/>
                </a:cubicBezTo>
                <a:lnTo>
                  <a:pt x="1032957" y="151326"/>
                </a:lnTo>
                <a:cubicBezTo>
                  <a:pt x="1038549" y="156232"/>
                  <a:pt x="1044254" y="161139"/>
                  <a:pt x="1049618" y="166160"/>
                </a:cubicBezTo>
                <a:lnTo>
                  <a:pt x="1051900" y="168328"/>
                </a:lnTo>
                <a:cubicBezTo>
                  <a:pt x="1057947" y="174033"/>
                  <a:pt x="1063995" y="179739"/>
                  <a:pt x="1069472" y="185216"/>
                </a:cubicBezTo>
                <a:lnTo>
                  <a:pt x="1071070" y="186813"/>
                </a:lnTo>
                <a:cubicBezTo>
                  <a:pt x="1158705" y="275476"/>
                  <a:pt x="1217471" y="387187"/>
                  <a:pt x="1240863" y="506887"/>
                </a:cubicBezTo>
                <a:cubicBezTo>
                  <a:pt x="1241889" y="512364"/>
                  <a:pt x="1243031" y="517841"/>
                  <a:pt x="1243944" y="523318"/>
                </a:cubicBezTo>
                <a:cubicBezTo>
                  <a:pt x="1244285" y="525486"/>
                  <a:pt x="1244514" y="527768"/>
                  <a:pt x="1244857" y="529936"/>
                </a:cubicBezTo>
                <a:cubicBezTo>
                  <a:pt x="1245997" y="537011"/>
                  <a:pt x="1247024" y="544086"/>
                  <a:pt x="1247823" y="551275"/>
                </a:cubicBezTo>
                <a:cubicBezTo>
                  <a:pt x="1248052" y="553557"/>
                  <a:pt x="1248279" y="555725"/>
                  <a:pt x="1248508" y="558007"/>
                </a:cubicBezTo>
                <a:cubicBezTo>
                  <a:pt x="1249306" y="564968"/>
                  <a:pt x="1249991" y="571928"/>
                  <a:pt x="1250448" y="578888"/>
                </a:cubicBezTo>
                <a:cubicBezTo>
                  <a:pt x="1251132" y="588246"/>
                  <a:pt x="1251588" y="597602"/>
                  <a:pt x="1251817" y="606846"/>
                </a:cubicBezTo>
                <a:cubicBezTo>
                  <a:pt x="1251817" y="608443"/>
                  <a:pt x="1252045" y="610154"/>
                  <a:pt x="1252045" y="611751"/>
                </a:cubicBezTo>
                <a:cubicBezTo>
                  <a:pt x="1252501" y="631607"/>
                  <a:pt x="1254783" y="651005"/>
                  <a:pt x="1258321" y="669947"/>
                </a:cubicBezTo>
                <a:cubicBezTo>
                  <a:pt x="1278633" y="776638"/>
                  <a:pt x="1347439" y="866099"/>
                  <a:pt x="1447284" y="910714"/>
                </a:cubicBezTo>
                <a:cubicBezTo>
                  <a:pt x="1447398" y="910714"/>
                  <a:pt x="1447512" y="910714"/>
                  <a:pt x="1447626" y="910829"/>
                </a:cubicBezTo>
                <a:cubicBezTo>
                  <a:pt x="1447854" y="910829"/>
                  <a:pt x="1447969" y="911057"/>
                  <a:pt x="1448196" y="911057"/>
                </a:cubicBezTo>
                <a:lnTo>
                  <a:pt x="1453104" y="913225"/>
                </a:lnTo>
                <a:cubicBezTo>
                  <a:pt x="1566869" y="964117"/>
                  <a:pt x="1700832" y="944034"/>
                  <a:pt x="1794286" y="862105"/>
                </a:cubicBezTo>
                <a:cubicBezTo>
                  <a:pt x="1807979" y="850124"/>
                  <a:pt x="1822128" y="838713"/>
                  <a:pt x="1836734" y="828100"/>
                </a:cubicBezTo>
                <a:cubicBezTo>
                  <a:pt x="1838218" y="827074"/>
                  <a:pt x="1839588" y="826047"/>
                  <a:pt x="1841071" y="824905"/>
                </a:cubicBezTo>
                <a:cubicBezTo>
                  <a:pt x="1846548" y="820912"/>
                  <a:pt x="1852139" y="817032"/>
                  <a:pt x="1857845" y="813267"/>
                </a:cubicBezTo>
                <a:cubicBezTo>
                  <a:pt x="1859898" y="811897"/>
                  <a:pt x="1861953" y="810528"/>
                  <a:pt x="1864006" y="809159"/>
                </a:cubicBezTo>
                <a:cubicBezTo>
                  <a:pt x="1868570" y="806191"/>
                  <a:pt x="1873248" y="803225"/>
                  <a:pt x="1877928" y="800373"/>
                </a:cubicBezTo>
                <a:cubicBezTo>
                  <a:pt x="1881579" y="798091"/>
                  <a:pt x="1885231" y="795809"/>
                  <a:pt x="1888882" y="793640"/>
                </a:cubicBezTo>
                <a:cubicBezTo>
                  <a:pt x="1893903" y="790673"/>
                  <a:pt x="1899038" y="787820"/>
                  <a:pt x="1904058" y="784968"/>
                </a:cubicBezTo>
                <a:cubicBezTo>
                  <a:pt x="1907140" y="783256"/>
                  <a:pt x="1910106" y="781544"/>
                  <a:pt x="1913187" y="779947"/>
                </a:cubicBezTo>
                <a:cubicBezTo>
                  <a:pt x="1918892" y="776866"/>
                  <a:pt x="1924598" y="774014"/>
                  <a:pt x="1930418" y="771161"/>
                </a:cubicBezTo>
                <a:cubicBezTo>
                  <a:pt x="1933041" y="769906"/>
                  <a:pt x="1935780" y="768536"/>
                  <a:pt x="1938404" y="767281"/>
                </a:cubicBezTo>
                <a:cubicBezTo>
                  <a:pt x="1944681" y="764315"/>
                  <a:pt x="1950957" y="761461"/>
                  <a:pt x="1957232" y="758723"/>
                </a:cubicBezTo>
                <a:cubicBezTo>
                  <a:pt x="1959400" y="757810"/>
                  <a:pt x="1961682" y="756783"/>
                  <a:pt x="1963851" y="755870"/>
                </a:cubicBezTo>
                <a:cubicBezTo>
                  <a:pt x="1970584" y="753018"/>
                  <a:pt x="1977430" y="750279"/>
                  <a:pt x="1984276" y="747654"/>
                </a:cubicBezTo>
                <a:cubicBezTo>
                  <a:pt x="1985987" y="746970"/>
                  <a:pt x="1987699" y="746399"/>
                  <a:pt x="1989411" y="745715"/>
                </a:cubicBezTo>
                <a:lnTo>
                  <a:pt x="2003804" y="741038"/>
                </a:lnTo>
                <a:lnTo>
                  <a:pt x="2019133" y="735901"/>
                </a:lnTo>
                <a:cubicBezTo>
                  <a:pt x="2021074" y="735331"/>
                  <a:pt x="2022900" y="734760"/>
                  <a:pt x="2024725" y="734190"/>
                </a:cubicBezTo>
                <a:lnTo>
                  <a:pt x="2026081" y="733798"/>
                </a:lnTo>
                <a:lnTo>
                  <a:pt x="2039276" y="729511"/>
                </a:lnTo>
                <a:lnTo>
                  <a:pt x="2046746" y="727957"/>
                </a:lnTo>
                <a:lnTo>
                  <a:pt x="2054164" y="725974"/>
                </a:lnTo>
                <a:cubicBezTo>
                  <a:pt x="2058272" y="724947"/>
                  <a:pt x="2062494" y="723920"/>
                  <a:pt x="2066602" y="723007"/>
                </a:cubicBezTo>
                <a:cubicBezTo>
                  <a:pt x="2072308" y="721638"/>
                  <a:pt x="2078013" y="720382"/>
                  <a:pt x="2083719" y="719242"/>
                </a:cubicBezTo>
                <a:cubicBezTo>
                  <a:pt x="2086914" y="718556"/>
                  <a:pt x="2089995" y="717986"/>
                  <a:pt x="2093190" y="717416"/>
                </a:cubicBezTo>
                <a:cubicBezTo>
                  <a:pt x="2099694" y="716160"/>
                  <a:pt x="2106198" y="715134"/>
                  <a:pt x="2112702" y="714107"/>
                </a:cubicBezTo>
                <a:lnTo>
                  <a:pt x="2114842" y="713786"/>
                </a:lnTo>
                <a:lnTo>
                  <a:pt x="2118238" y="713079"/>
                </a:lnTo>
                <a:cubicBezTo>
                  <a:pt x="2119494" y="712852"/>
                  <a:pt x="2120750" y="712623"/>
                  <a:pt x="2121890" y="712509"/>
                </a:cubicBezTo>
                <a:cubicBezTo>
                  <a:pt x="2127138" y="711825"/>
                  <a:pt x="2132388" y="711254"/>
                  <a:pt x="2137638" y="710683"/>
                </a:cubicBezTo>
                <a:cubicBezTo>
                  <a:pt x="2142657" y="710113"/>
                  <a:pt x="2147564" y="709543"/>
                  <a:pt x="2152700" y="709086"/>
                </a:cubicBezTo>
                <a:cubicBezTo>
                  <a:pt x="2157149" y="708744"/>
                  <a:pt x="2161486" y="708515"/>
                  <a:pt x="2165936" y="708174"/>
                </a:cubicBezTo>
                <a:cubicBezTo>
                  <a:pt x="2171641" y="707831"/>
                  <a:pt x="2177347" y="707488"/>
                  <a:pt x="2182938" y="707261"/>
                </a:cubicBezTo>
                <a:cubicBezTo>
                  <a:pt x="2187160" y="707146"/>
                  <a:pt x="2191496" y="707032"/>
                  <a:pt x="2195946" y="707032"/>
                </a:cubicBezTo>
                <a:lnTo>
                  <a:pt x="2198967" y="707032"/>
                </a:lnTo>
                <a:lnTo>
                  <a:pt x="2199826" y="707032"/>
                </a:lnTo>
                <a:cubicBezTo>
                  <a:pt x="2201880" y="706918"/>
                  <a:pt x="2203934" y="706804"/>
                  <a:pt x="2205987" y="706804"/>
                </a:cubicBezTo>
                <a:lnTo>
                  <a:pt x="2213290" y="707032"/>
                </a:lnTo>
                <a:lnTo>
                  <a:pt x="2215399" y="707032"/>
                </a:lnTo>
                <a:lnTo>
                  <a:pt x="2216883" y="707032"/>
                </a:lnTo>
                <a:cubicBezTo>
                  <a:pt x="2220990" y="707032"/>
                  <a:pt x="2224984" y="707146"/>
                  <a:pt x="2228864" y="707261"/>
                </a:cubicBezTo>
                <a:cubicBezTo>
                  <a:pt x="2231260" y="707374"/>
                  <a:pt x="2233770" y="707602"/>
                  <a:pt x="2236167" y="707602"/>
                </a:cubicBezTo>
                <a:cubicBezTo>
                  <a:pt x="2240389" y="707831"/>
                  <a:pt x="2244726" y="708059"/>
                  <a:pt x="2248947" y="708287"/>
                </a:cubicBezTo>
                <a:lnTo>
                  <a:pt x="2252027" y="708515"/>
                </a:lnTo>
                <a:cubicBezTo>
                  <a:pt x="2254538" y="708744"/>
                  <a:pt x="2256934" y="708858"/>
                  <a:pt x="2259331" y="709086"/>
                </a:cubicBezTo>
                <a:cubicBezTo>
                  <a:pt x="2260814" y="709200"/>
                  <a:pt x="2262411" y="709428"/>
                  <a:pt x="2263896" y="709543"/>
                </a:cubicBezTo>
                <a:cubicBezTo>
                  <a:pt x="2269828" y="710113"/>
                  <a:pt x="2275648" y="710683"/>
                  <a:pt x="2281468" y="711369"/>
                </a:cubicBezTo>
                <a:lnTo>
                  <a:pt x="2289227" y="712281"/>
                </a:lnTo>
                <a:lnTo>
                  <a:pt x="2290950" y="712547"/>
                </a:lnTo>
                <a:lnTo>
                  <a:pt x="2292413" y="712719"/>
                </a:lnTo>
                <a:lnTo>
                  <a:pt x="2295531" y="713253"/>
                </a:lnTo>
                <a:lnTo>
                  <a:pt x="2316042" y="716503"/>
                </a:lnTo>
                <a:lnTo>
                  <a:pt x="2318781" y="716960"/>
                </a:lnTo>
                <a:lnTo>
                  <a:pt x="2324732" y="718257"/>
                </a:lnTo>
                <a:lnTo>
                  <a:pt x="2337030" y="720364"/>
                </a:lnTo>
                <a:cubicBezTo>
                  <a:pt x="2337258" y="720478"/>
                  <a:pt x="2337371" y="720478"/>
                  <a:pt x="2337600" y="720478"/>
                </a:cubicBezTo>
                <a:lnTo>
                  <a:pt x="2357008" y="725292"/>
                </a:lnTo>
                <a:lnTo>
                  <a:pt x="2360659" y="726088"/>
                </a:lnTo>
                <a:cubicBezTo>
                  <a:pt x="2362370" y="726545"/>
                  <a:pt x="2364196" y="727001"/>
                  <a:pt x="2365908" y="727457"/>
                </a:cubicBezTo>
                <a:lnTo>
                  <a:pt x="2367188" y="727818"/>
                </a:lnTo>
                <a:lnTo>
                  <a:pt x="2381760" y="731432"/>
                </a:lnTo>
                <a:lnTo>
                  <a:pt x="2383243" y="731889"/>
                </a:lnTo>
                <a:cubicBezTo>
                  <a:pt x="2392372" y="734514"/>
                  <a:pt x="2401501" y="737366"/>
                  <a:pt x="2410400" y="740447"/>
                </a:cubicBezTo>
                <a:lnTo>
                  <a:pt x="2414052" y="741703"/>
                </a:lnTo>
                <a:cubicBezTo>
                  <a:pt x="2422268" y="744441"/>
                  <a:pt x="2430483" y="747521"/>
                  <a:pt x="2438585" y="750716"/>
                </a:cubicBezTo>
                <a:lnTo>
                  <a:pt x="2442466" y="752315"/>
                </a:lnTo>
                <a:cubicBezTo>
                  <a:pt x="2450566" y="755510"/>
                  <a:pt x="2458555" y="758932"/>
                  <a:pt x="2466428" y="762470"/>
                </a:cubicBezTo>
                <a:lnTo>
                  <a:pt x="2469965" y="764068"/>
                </a:lnTo>
                <a:cubicBezTo>
                  <a:pt x="2478067" y="767833"/>
                  <a:pt x="2486168" y="771712"/>
                  <a:pt x="2494042" y="775820"/>
                </a:cubicBezTo>
                <a:lnTo>
                  <a:pt x="2496210" y="776962"/>
                </a:lnTo>
                <a:cubicBezTo>
                  <a:pt x="2504654" y="781297"/>
                  <a:pt x="2512756" y="785748"/>
                  <a:pt x="2520857" y="790426"/>
                </a:cubicBezTo>
                <a:lnTo>
                  <a:pt x="2522798" y="791568"/>
                </a:lnTo>
                <a:lnTo>
                  <a:pt x="2538975" y="802753"/>
                </a:lnTo>
                <a:lnTo>
                  <a:pt x="2544601" y="806191"/>
                </a:lnTo>
                <a:lnTo>
                  <a:pt x="2545970" y="806991"/>
                </a:lnTo>
                <a:cubicBezTo>
                  <a:pt x="2556467" y="813723"/>
                  <a:pt x="2566738" y="821026"/>
                  <a:pt x="2576893" y="828443"/>
                </a:cubicBezTo>
                <a:lnTo>
                  <a:pt x="2585920" y="835214"/>
                </a:lnTo>
                <a:lnTo>
                  <a:pt x="2604156" y="847823"/>
                </a:lnTo>
                <a:cubicBezTo>
                  <a:pt x="2609520" y="852159"/>
                  <a:pt x="2614882" y="856381"/>
                  <a:pt x="2620018" y="860945"/>
                </a:cubicBezTo>
                <a:cubicBezTo>
                  <a:pt x="2643809" y="881656"/>
                  <a:pt x="2670211" y="898415"/>
                  <a:pt x="2698256" y="911088"/>
                </a:cubicBezTo>
                <a:lnTo>
                  <a:pt x="2772423" y="932659"/>
                </a:lnTo>
                <a:lnTo>
                  <a:pt x="2795086" y="936740"/>
                </a:lnTo>
                <a:lnTo>
                  <a:pt x="2864290" y="936960"/>
                </a:lnTo>
                <a:lnTo>
                  <a:pt x="2875058" y="936617"/>
                </a:lnTo>
                <a:cubicBezTo>
                  <a:pt x="2875399" y="936617"/>
                  <a:pt x="2875628" y="936617"/>
                  <a:pt x="2875971" y="936617"/>
                </a:cubicBezTo>
                <a:lnTo>
                  <a:pt x="2886095" y="934841"/>
                </a:lnTo>
                <a:lnTo>
                  <a:pt x="2952314" y="915911"/>
                </a:lnTo>
                <a:lnTo>
                  <a:pt x="2961066" y="912643"/>
                </a:lnTo>
                <a:lnTo>
                  <a:pt x="2968322" y="909392"/>
                </a:lnTo>
                <a:lnTo>
                  <a:pt x="3045903" y="860343"/>
                </a:lnTo>
                <a:cubicBezTo>
                  <a:pt x="3093065" y="819949"/>
                  <a:pt x="3127718" y="766860"/>
                  <a:pt x="3146240" y="706668"/>
                </a:cubicBezTo>
                <a:lnTo>
                  <a:pt x="3161194" y="613463"/>
                </a:lnTo>
                <a:lnTo>
                  <a:pt x="3162014" y="600566"/>
                </a:lnTo>
                <a:lnTo>
                  <a:pt x="3163180" y="576606"/>
                </a:lnTo>
                <a:lnTo>
                  <a:pt x="3163747" y="573280"/>
                </a:lnTo>
                <a:lnTo>
                  <a:pt x="3165522" y="545341"/>
                </a:lnTo>
                <a:cubicBezTo>
                  <a:pt x="3165636" y="544314"/>
                  <a:pt x="3165750" y="543286"/>
                  <a:pt x="3165864" y="542260"/>
                </a:cubicBezTo>
                <a:cubicBezTo>
                  <a:pt x="3166892" y="534387"/>
                  <a:pt x="3168146" y="526627"/>
                  <a:pt x="3169515" y="518868"/>
                </a:cubicBezTo>
                <a:cubicBezTo>
                  <a:pt x="3169972" y="516472"/>
                  <a:pt x="3170428" y="514190"/>
                  <a:pt x="3170771" y="511793"/>
                </a:cubicBezTo>
                <a:cubicBezTo>
                  <a:pt x="3172026" y="505061"/>
                  <a:pt x="3173396" y="498329"/>
                  <a:pt x="3174879" y="491596"/>
                </a:cubicBezTo>
                <a:cubicBezTo>
                  <a:pt x="3175678" y="487944"/>
                  <a:pt x="3176591" y="484179"/>
                  <a:pt x="3177504" y="480528"/>
                </a:cubicBezTo>
                <a:cubicBezTo>
                  <a:pt x="3178873" y="474937"/>
                  <a:pt x="3180128" y="469344"/>
                  <a:pt x="3181611" y="463867"/>
                </a:cubicBezTo>
                <a:cubicBezTo>
                  <a:pt x="3183208" y="457934"/>
                  <a:pt x="3184920" y="452115"/>
                  <a:pt x="3186746" y="446181"/>
                </a:cubicBezTo>
                <a:cubicBezTo>
                  <a:pt x="3187773" y="442758"/>
                  <a:pt x="3188685" y="439335"/>
                  <a:pt x="3189827" y="436025"/>
                </a:cubicBezTo>
                <a:cubicBezTo>
                  <a:pt x="3192907" y="426326"/>
                  <a:pt x="3196217" y="416627"/>
                  <a:pt x="3199869" y="407156"/>
                </a:cubicBezTo>
                <a:cubicBezTo>
                  <a:pt x="3203406" y="397685"/>
                  <a:pt x="3207285" y="388215"/>
                  <a:pt x="3211279" y="378857"/>
                </a:cubicBezTo>
                <a:cubicBezTo>
                  <a:pt x="3211964" y="377145"/>
                  <a:pt x="3212763" y="375548"/>
                  <a:pt x="3213562" y="373836"/>
                </a:cubicBezTo>
                <a:cubicBezTo>
                  <a:pt x="3216870" y="366306"/>
                  <a:pt x="3220408" y="358774"/>
                  <a:pt x="3224060" y="351243"/>
                </a:cubicBezTo>
                <a:cubicBezTo>
                  <a:pt x="3225200" y="348846"/>
                  <a:pt x="3226456" y="346564"/>
                  <a:pt x="3227597" y="344168"/>
                </a:cubicBezTo>
                <a:cubicBezTo>
                  <a:pt x="3230906" y="337551"/>
                  <a:pt x="3234329" y="331045"/>
                  <a:pt x="3237980" y="324542"/>
                </a:cubicBezTo>
                <a:cubicBezTo>
                  <a:pt x="3239578" y="321689"/>
                  <a:pt x="3241175" y="318837"/>
                  <a:pt x="3242773" y="316098"/>
                </a:cubicBezTo>
                <a:cubicBezTo>
                  <a:pt x="3246082" y="310278"/>
                  <a:pt x="3249506" y="304572"/>
                  <a:pt x="3252929" y="298981"/>
                </a:cubicBezTo>
                <a:cubicBezTo>
                  <a:pt x="3254983" y="295673"/>
                  <a:pt x="3257036" y="292364"/>
                  <a:pt x="3259091" y="289054"/>
                </a:cubicBezTo>
                <a:cubicBezTo>
                  <a:pt x="3262171" y="284262"/>
                  <a:pt x="3265366" y="279469"/>
                  <a:pt x="3268561" y="274790"/>
                </a:cubicBezTo>
                <a:cubicBezTo>
                  <a:pt x="3271186" y="270911"/>
                  <a:pt x="3273924" y="266917"/>
                  <a:pt x="3276663" y="263037"/>
                </a:cubicBezTo>
                <a:cubicBezTo>
                  <a:pt x="3279059" y="259614"/>
                  <a:pt x="3281570" y="256419"/>
                  <a:pt x="3284080" y="252996"/>
                </a:cubicBezTo>
                <a:cubicBezTo>
                  <a:pt x="3293323" y="240558"/>
                  <a:pt x="3303022" y="228234"/>
                  <a:pt x="3313291" y="216481"/>
                </a:cubicBezTo>
                <a:lnTo>
                  <a:pt x="3314661" y="214884"/>
                </a:lnTo>
                <a:cubicBezTo>
                  <a:pt x="3321051" y="207581"/>
                  <a:pt x="3327670" y="200392"/>
                  <a:pt x="3334402" y="193318"/>
                </a:cubicBezTo>
                <a:cubicBezTo>
                  <a:pt x="3334859" y="192746"/>
                  <a:pt x="3335315" y="192290"/>
                  <a:pt x="3335772" y="191720"/>
                </a:cubicBezTo>
                <a:lnTo>
                  <a:pt x="3335885" y="191720"/>
                </a:lnTo>
                <a:cubicBezTo>
                  <a:pt x="3342503" y="184987"/>
                  <a:pt x="3349122" y="178369"/>
                  <a:pt x="3356082" y="171751"/>
                </a:cubicBezTo>
                <a:lnTo>
                  <a:pt x="3358593" y="169355"/>
                </a:lnTo>
                <a:cubicBezTo>
                  <a:pt x="3365211" y="163078"/>
                  <a:pt x="3372057" y="157031"/>
                  <a:pt x="3379019" y="151097"/>
                </a:cubicBezTo>
                <a:lnTo>
                  <a:pt x="3382441" y="148131"/>
                </a:lnTo>
                <a:cubicBezTo>
                  <a:pt x="3389174" y="142425"/>
                  <a:pt x="3396021" y="136834"/>
                  <a:pt x="3402867" y="131471"/>
                </a:cubicBezTo>
                <a:lnTo>
                  <a:pt x="3407316" y="128048"/>
                </a:lnTo>
                <a:cubicBezTo>
                  <a:pt x="3414163" y="122799"/>
                  <a:pt x="3421123" y="117664"/>
                  <a:pt x="3428198" y="112757"/>
                </a:cubicBezTo>
                <a:lnTo>
                  <a:pt x="3433219" y="109334"/>
                </a:lnTo>
                <a:cubicBezTo>
                  <a:pt x="3440180" y="104541"/>
                  <a:pt x="3447255" y="99863"/>
                  <a:pt x="3454672" y="95299"/>
                </a:cubicBezTo>
                <a:lnTo>
                  <a:pt x="3460149" y="91990"/>
                </a:lnTo>
                <a:cubicBezTo>
                  <a:pt x="3467224" y="87653"/>
                  <a:pt x="3474412" y="83318"/>
                  <a:pt x="3481716" y="79324"/>
                </a:cubicBezTo>
                <a:lnTo>
                  <a:pt x="3487763" y="76015"/>
                </a:lnTo>
                <a:cubicBezTo>
                  <a:pt x="3495066" y="72021"/>
                  <a:pt x="3502483" y="68140"/>
                  <a:pt x="3510014" y="64375"/>
                </a:cubicBezTo>
                <a:lnTo>
                  <a:pt x="3516176" y="61409"/>
                </a:lnTo>
                <a:cubicBezTo>
                  <a:pt x="3523707" y="57758"/>
                  <a:pt x="3531238" y="54220"/>
                  <a:pt x="3538998" y="50911"/>
                </a:cubicBezTo>
                <a:lnTo>
                  <a:pt x="3545388" y="48286"/>
                </a:lnTo>
                <a:cubicBezTo>
                  <a:pt x="3553147" y="44977"/>
                  <a:pt x="3560906" y="41782"/>
                  <a:pt x="3569008" y="38815"/>
                </a:cubicBezTo>
                <a:lnTo>
                  <a:pt x="3574599" y="36875"/>
                </a:lnTo>
                <a:cubicBezTo>
                  <a:pt x="3582815" y="33908"/>
                  <a:pt x="3591145" y="30942"/>
                  <a:pt x="3600046" y="28203"/>
                </a:cubicBezTo>
                <a:lnTo>
                  <a:pt x="3602669" y="27404"/>
                </a:lnTo>
                <a:lnTo>
                  <a:pt x="3606944" y="26417"/>
                </a:lnTo>
                <a:lnTo>
                  <a:pt x="3612423" y="24779"/>
                </a:lnTo>
                <a:lnTo>
                  <a:pt x="3614478" y="24209"/>
                </a:lnTo>
                <a:cubicBezTo>
                  <a:pt x="3619726" y="22612"/>
                  <a:pt x="3624976" y="21128"/>
                  <a:pt x="3630338" y="19759"/>
                </a:cubicBezTo>
                <a:cubicBezTo>
                  <a:pt x="3633533" y="18846"/>
                  <a:pt x="3636728" y="18162"/>
                  <a:pt x="3639923" y="17363"/>
                </a:cubicBezTo>
                <a:lnTo>
                  <a:pt x="3641978" y="16906"/>
                </a:lnTo>
                <a:cubicBezTo>
                  <a:pt x="3647227" y="15651"/>
                  <a:pt x="3652247" y="14510"/>
                  <a:pt x="3657496" y="13369"/>
                </a:cubicBezTo>
                <a:cubicBezTo>
                  <a:pt x="3661375" y="12571"/>
                  <a:pt x="3665369" y="11885"/>
                  <a:pt x="3669250" y="11086"/>
                </a:cubicBezTo>
                <a:cubicBezTo>
                  <a:pt x="3669820" y="11086"/>
                  <a:pt x="3670276" y="10859"/>
                  <a:pt x="3670733" y="10859"/>
                </a:cubicBezTo>
                <a:cubicBezTo>
                  <a:pt x="3675640" y="9946"/>
                  <a:pt x="3680545" y="9033"/>
                  <a:pt x="3685452" y="8234"/>
                </a:cubicBezTo>
                <a:lnTo>
                  <a:pt x="3685926" y="8166"/>
                </a:lnTo>
                <a:lnTo>
                  <a:pt x="3687110" y="7891"/>
                </a:lnTo>
                <a:lnTo>
                  <a:pt x="3694412" y="6637"/>
                </a:lnTo>
                <a:cubicBezTo>
                  <a:pt x="3698749" y="5952"/>
                  <a:pt x="3703199" y="5495"/>
                  <a:pt x="3707535" y="5039"/>
                </a:cubicBezTo>
                <a:lnTo>
                  <a:pt x="3718033" y="3783"/>
                </a:lnTo>
                <a:cubicBezTo>
                  <a:pt x="3721343" y="3327"/>
                  <a:pt x="3724765" y="2986"/>
                  <a:pt x="3728188" y="2643"/>
                </a:cubicBezTo>
                <a:cubicBezTo>
                  <a:pt x="3731840" y="2300"/>
                  <a:pt x="3735377" y="2073"/>
                  <a:pt x="3739029" y="1844"/>
                </a:cubicBezTo>
                <a:lnTo>
                  <a:pt x="3742258" y="1647"/>
                </a:lnTo>
                <a:lnTo>
                  <a:pt x="3746614" y="1274"/>
                </a:lnTo>
                <a:lnTo>
                  <a:pt x="3758371" y="709"/>
                </a:lnTo>
                <a:lnTo>
                  <a:pt x="3762535" y="475"/>
                </a:lnTo>
                <a:lnTo>
                  <a:pt x="3765162" y="417"/>
                </a:lnTo>
                <a:lnTo>
                  <a:pt x="3766515" y="342"/>
                </a:lnTo>
                <a:cubicBezTo>
                  <a:pt x="3771079" y="228"/>
                  <a:pt x="3775644" y="114"/>
                  <a:pt x="3780093" y="0"/>
                </a:cubicBezTo>
                <a:cubicBezTo>
                  <a:pt x="3781006" y="0"/>
                  <a:pt x="3781805" y="0"/>
                  <a:pt x="3782718" y="0"/>
                </a:cubicBezTo>
                <a:cubicBezTo>
                  <a:pt x="3788309" y="0"/>
                  <a:pt x="3793787" y="0"/>
                  <a:pt x="3799378" y="0"/>
                </a:cubicBezTo>
                <a:cubicBezTo>
                  <a:pt x="3804399" y="0"/>
                  <a:pt x="3809533" y="228"/>
                  <a:pt x="3814668" y="457"/>
                </a:cubicBezTo>
                <a:cubicBezTo>
                  <a:pt x="3821173" y="684"/>
                  <a:pt x="3827563" y="1027"/>
                  <a:pt x="3834181" y="1483"/>
                </a:cubicBezTo>
                <a:lnTo>
                  <a:pt x="3840457" y="1826"/>
                </a:lnTo>
                <a:cubicBezTo>
                  <a:pt x="3842739" y="2054"/>
                  <a:pt x="3845021" y="2282"/>
                  <a:pt x="3847303" y="2510"/>
                </a:cubicBezTo>
                <a:lnTo>
                  <a:pt x="3849699" y="2739"/>
                </a:lnTo>
                <a:cubicBezTo>
                  <a:pt x="3854606" y="3195"/>
                  <a:pt x="3859512" y="3652"/>
                  <a:pt x="3864419" y="4222"/>
                </a:cubicBezTo>
                <a:cubicBezTo>
                  <a:pt x="3864648" y="4222"/>
                  <a:pt x="3864875" y="4222"/>
                  <a:pt x="3865104" y="4222"/>
                </a:cubicBezTo>
                <a:cubicBezTo>
                  <a:pt x="3871494" y="5021"/>
                  <a:pt x="3877884" y="5934"/>
                  <a:pt x="3884502" y="6847"/>
                </a:cubicBezTo>
                <a:cubicBezTo>
                  <a:pt x="3884845" y="6847"/>
                  <a:pt x="3885187" y="6847"/>
                  <a:pt x="3885529" y="6960"/>
                </a:cubicBezTo>
                <a:cubicBezTo>
                  <a:pt x="3892261" y="7987"/>
                  <a:pt x="3899223" y="9243"/>
                  <a:pt x="3906411" y="10612"/>
                </a:cubicBezTo>
                <a:cubicBezTo>
                  <a:pt x="3911318" y="11525"/>
                  <a:pt x="3916338" y="12438"/>
                  <a:pt x="3921132" y="13464"/>
                </a:cubicBezTo>
                <a:cubicBezTo>
                  <a:pt x="3932200" y="15860"/>
                  <a:pt x="3943724" y="18714"/>
                  <a:pt x="3955592" y="21909"/>
                </a:cubicBezTo>
                <a:cubicBezTo>
                  <a:pt x="3962438" y="23735"/>
                  <a:pt x="3969285" y="25788"/>
                  <a:pt x="3975903" y="27843"/>
                </a:cubicBezTo>
                <a:cubicBezTo>
                  <a:pt x="3984233" y="30466"/>
                  <a:pt x="3992449" y="33320"/>
                  <a:pt x="4000778" y="36286"/>
                </a:cubicBezTo>
                <a:cubicBezTo>
                  <a:pt x="4004316" y="37541"/>
                  <a:pt x="4007852" y="38911"/>
                  <a:pt x="4011504" y="40280"/>
                </a:cubicBezTo>
                <a:cubicBezTo>
                  <a:pt x="4015613" y="41877"/>
                  <a:pt x="4019720" y="43475"/>
                  <a:pt x="4023829" y="45187"/>
                </a:cubicBezTo>
                <a:cubicBezTo>
                  <a:pt x="4025882" y="45985"/>
                  <a:pt x="4027936" y="46784"/>
                  <a:pt x="4030104" y="47697"/>
                </a:cubicBezTo>
                <a:lnTo>
                  <a:pt x="4031930" y="48496"/>
                </a:lnTo>
                <a:cubicBezTo>
                  <a:pt x="4041743" y="52604"/>
                  <a:pt x="4051442" y="57168"/>
                  <a:pt x="4061027" y="61732"/>
                </a:cubicBezTo>
                <a:cubicBezTo>
                  <a:pt x="4064222" y="63215"/>
                  <a:pt x="4067304" y="64814"/>
                  <a:pt x="4070499" y="66410"/>
                </a:cubicBezTo>
                <a:cubicBezTo>
                  <a:pt x="4076660" y="69492"/>
                  <a:pt x="4082822" y="72801"/>
                  <a:pt x="4088870" y="76109"/>
                </a:cubicBezTo>
                <a:cubicBezTo>
                  <a:pt x="4092864" y="78278"/>
                  <a:pt x="4096972" y="80560"/>
                  <a:pt x="4100965" y="82842"/>
                </a:cubicBezTo>
                <a:cubicBezTo>
                  <a:pt x="4105985" y="85809"/>
                  <a:pt x="4111006" y="88776"/>
                  <a:pt x="4115913" y="91857"/>
                </a:cubicBezTo>
                <a:cubicBezTo>
                  <a:pt x="4124585" y="97220"/>
                  <a:pt x="4133257" y="102811"/>
                  <a:pt x="4141702" y="108631"/>
                </a:cubicBezTo>
                <a:cubicBezTo>
                  <a:pt x="4144782" y="110684"/>
                  <a:pt x="4147749" y="112739"/>
                  <a:pt x="4150831" y="114792"/>
                </a:cubicBezTo>
                <a:cubicBezTo>
                  <a:pt x="4156308" y="118673"/>
                  <a:pt x="4161671" y="122780"/>
                  <a:pt x="4167033" y="126773"/>
                </a:cubicBezTo>
                <a:cubicBezTo>
                  <a:pt x="4169658" y="128828"/>
                  <a:pt x="4172397" y="130881"/>
                  <a:pt x="4175022" y="132936"/>
                </a:cubicBezTo>
                <a:cubicBezTo>
                  <a:pt x="4180499" y="137271"/>
                  <a:pt x="4185976" y="141608"/>
                  <a:pt x="4191339" y="146172"/>
                </a:cubicBezTo>
                <a:cubicBezTo>
                  <a:pt x="4193050" y="147655"/>
                  <a:pt x="4194762" y="149139"/>
                  <a:pt x="4196588" y="150737"/>
                </a:cubicBezTo>
                <a:lnTo>
                  <a:pt x="4197098" y="151225"/>
                </a:lnTo>
                <a:lnTo>
                  <a:pt x="4201212" y="154731"/>
                </a:lnTo>
                <a:cubicBezTo>
                  <a:pt x="4205776" y="158724"/>
                  <a:pt x="4210227" y="162832"/>
                  <a:pt x="4214676" y="166939"/>
                </a:cubicBezTo>
                <a:cubicBezTo>
                  <a:pt x="4216617" y="168651"/>
                  <a:pt x="4218443" y="170477"/>
                  <a:pt x="4220382" y="172303"/>
                </a:cubicBezTo>
                <a:lnTo>
                  <a:pt x="4235083" y="187674"/>
                </a:lnTo>
                <a:lnTo>
                  <a:pt x="4247365" y="199461"/>
                </a:lnTo>
                <a:cubicBezTo>
                  <a:pt x="4249534" y="201857"/>
                  <a:pt x="4251816" y="204253"/>
                  <a:pt x="4253984" y="206649"/>
                </a:cubicBezTo>
                <a:lnTo>
                  <a:pt x="4262564" y="216413"/>
                </a:lnTo>
                <a:lnTo>
                  <a:pt x="4262830" y="216691"/>
                </a:lnTo>
                <a:cubicBezTo>
                  <a:pt x="4263173" y="217033"/>
                  <a:pt x="4263400" y="217376"/>
                  <a:pt x="4263743" y="217718"/>
                </a:cubicBezTo>
                <a:lnTo>
                  <a:pt x="4263883" y="217912"/>
                </a:lnTo>
                <a:lnTo>
                  <a:pt x="4267221" y="221711"/>
                </a:lnTo>
                <a:cubicBezTo>
                  <a:pt x="4269617" y="224565"/>
                  <a:pt x="4271899" y="227417"/>
                  <a:pt x="4274295" y="230270"/>
                </a:cubicBezTo>
                <a:cubicBezTo>
                  <a:pt x="4280800" y="238143"/>
                  <a:pt x="4287075" y="246245"/>
                  <a:pt x="4293124" y="254461"/>
                </a:cubicBezTo>
                <a:cubicBezTo>
                  <a:pt x="4296319" y="258797"/>
                  <a:pt x="4299628" y="263133"/>
                  <a:pt x="4302708" y="267583"/>
                </a:cubicBezTo>
                <a:cubicBezTo>
                  <a:pt x="4305675" y="271805"/>
                  <a:pt x="4308414" y="276142"/>
                  <a:pt x="4311381" y="280363"/>
                </a:cubicBezTo>
                <a:cubicBezTo>
                  <a:pt x="4314576" y="285042"/>
                  <a:pt x="4317657" y="289835"/>
                  <a:pt x="4320623" y="294627"/>
                </a:cubicBezTo>
                <a:cubicBezTo>
                  <a:pt x="4323133" y="298621"/>
                  <a:pt x="4325644" y="302729"/>
                  <a:pt x="4328040" y="306837"/>
                </a:cubicBezTo>
                <a:cubicBezTo>
                  <a:pt x="4331464" y="312656"/>
                  <a:pt x="4334887" y="318475"/>
                  <a:pt x="4338195" y="324409"/>
                </a:cubicBezTo>
                <a:cubicBezTo>
                  <a:pt x="4340021" y="327604"/>
                  <a:pt x="4341733" y="330799"/>
                  <a:pt x="4343445" y="333994"/>
                </a:cubicBezTo>
                <a:cubicBezTo>
                  <a:pt x="4348466" y="343579"/>
                  <a:pt x="4353373" y="353164"/>
                  <a:pt x="4357937" y="362978"/>
                </a:cubicBezTo>
                <a:cubicBezTo>
                  <a:pt x="4357937" y="362978"/>
                  <a:pt x="4357937" y="363092"/>
                  <a:pt x="4357937" y="363205"/>
                </a:cubicBezTo>
                <a:cubicBezTo>
                  <a:pt x="4362729" y="373476"/>
                  <a:pt x="4367179" y="383860"/>
                  <a:pt x="4371401" y="394358"/>
                </a:cubicBezTo>
                <a:cubicBezTo>
                  <a:pt x="4371858" y="395498"/>
                  <a:pt x="4372314" y="396754"/>
                  <a:pt x="4372770" y="397894"/>
                </a:cubicBezTo>
                <a:lnTo>
                  <a:pt x="4375239" y="405392"/>
                </a:lnTo>
                <a:lnTo>
                  <a:pt x="4376267" y="407537"/>
                </a:lnTo>
                <a:lnTo>
                  <a:pt x="4376656" y="409692"/>
                </a:lnTo>
                <a:lnTo>
                  <a:pt x="4394452" y="463735"/>
                </a:lnTo>
                <a:lnTo>
                  <a:pt x="4395592" y="467957"/>
                </a:lnTo>
                <a:cubicBezTo>
                  <a:pt x="4399357" y="482563"/>
                  <a:pt x="4402667" y="497169"/>
                  <a:pt x="4405177" y="511432"/>
                </a:cubicBezTo>
                <a:cubicBezTo>
                  <a:pt x="4406319" y="517479"/>
                  <a:pt x="4407345" y="523528"/>
                  <a:pt x="4408258" y="529576"/>
                </a:cubicBezTo>
                <a:cubicBezTo>
                  <a:pt x="4408715" y="532428"/>
                  <a:pt x="4409171" y="535167"/>
                  <a:pt x="4409741" y="538019"/>
                </a:cubicBezTo>
                <a:cubicBezTo>
                  <a:pt x="4409855" y="538704"/>
                  <a:pt x="4409970" y="539274"/>
                  <a:pt x="4410084" y="539960"/>
                </a:cubicBezTo>
                <a:cubicBezTo>
                  <a:pt x="4410768" y="544638"/>
                  <a:pt x="4411340" y="549430"/>
                  <a:pt x="4411910" y="554223"/>
                </a:cubicBezTo>
                <a:cubicBezTo>
                  <a:pt x="4412709" y="561753"/>
                  <a:pt x="4413622" y="569399"/>
                  <a:pt x="4414192" y="577044"/>
                </a:cubicBezTo>
                <a:cubicBezTo>
                  <a:pt x="4415105" y="588569"/>
                  <a:pt x="4415675" y="600094"/>
                  <a:pt x="4415904" y="611505"/>
                </a:cubicBezTo>
                <a:cubicBezTo>
                  <a:pt x="4418870" y="743300"/>
                  <a:pt x="4493725" y="857864"/>
                  <a:pt x="4611257" y="910468"/>
                </a:cubicBezTo>
                <a:cubicBezTo>
                  <a:pt x="4619244" y="914005"/>
                  <a:pt x="4627346" y="917200"/>
                  <a:pt x="4635561" y="920053"/>
                </a:cubicBezTo>
                <a:cubicBezTo>
                  <a:pt x="4636816" y="920509"/>
                  <a:pt x="4638186" y="920852"/>
                  <a:pt x="4639556" y="921308"/>
                </a:cubicBezTo>
                <a:cubicBezTo>
                  <a:pt x="4646402" y="923590"/>
                  <a:pt x="4653248" y="925759"/>
                  <a:pt x="4660209" y="927585"/>
                </a:cubicBezTo>
                <a:cubicBezTo>
                  <a:pt x="4661122" y="927812"/>
                  <a:pt x="4662034" y="928155"/>
                  <a:pt x="4663061" y="928497"/>
                </a:cubicBezTo>
                <a:cubicBezTo>
                  <a:pt x="4666256" y="929296"/>
                  <a:pt x="4669565" y="929980"/>
                  <a:pt x="4672875" y="930666"/>
                </a:cubicBezTo>
                <a:cubicBezTo>
                  <a:pt x="4675385" y="931236"/>
                  <a:pt x="4677781" y="931806"/>
                  <a:pt x="4680292" y="932376"/>
                </a:cubicBezTo>
                <a:lnTo>
                  <a:pt x="4738601" y="937892"/>
                </a:lnTo>
                <a:lnTo>
                  <a:pt x="4755528" y="938431"/>
                </a:lnTo>
                <a:lnTo>
                  <a:pt x="4770665" y="937740"/>
                </a:lnTo>
                <a:cubicBezTo>
                  <a:pt x="4771008" y="937740"/>
                  <a:pt x="4771349" y="937740"/>
                  <a:pt x="4771692" y="937740"/>
                </a:cubicBezTo>
                <a:lnTo>
                  <a:pt x="4775179" y="937345"/>
                </a:lnTo>
                <a:lnTo>
                  <a:pt x="4812026" y="930710"/>
                </a:lnTo>
                <a:lnTo>
                  <a:pt x="4858544" y="918702"/>
                </a:lnTo>
                <a:lnTo>
                  <a:pt x="4874631" y="912084"/>
                </a:lnTo>
                <a:cubicBezTo>
                  <a:pt x="4876686" y="911171"/>
                  <a:pt x="4878626" y="910373"/>
                  <a:pt x="4880679" y="909345"/>
                </a:cubicBezTo>
                <a:cubicBezTo>
                  <a:pt x="4885129" y="907292"/>
                  <a:pt x="4889466" y="905123"/>
                  <a:pt x="4893802" y="902841"/>
                </a:cubicBezTo>
                <a:cubicBezTo>
                  <a:pt x="4896426" y="901472"/>
                  <a:pt x="4899165" y="900103"/>
                  <a:pt x="4901790" y="898620"/>
                </a:cubicBezTo>
                <a:cubicBezTo>
                  <a:pt x="4905441" y="896565"/>
                  <a:pt x="4909093" y="894398"/>
                  <a:pt x="4912629" y="892230"/>
                </a:cubicBezTo>
                <a:cubicBezTo>
                  <a:pt x="4915597" y="890404"/>
                  <a:pt x="4918678" y="888578"/>
                  <a:pt x="4921644" y="886639"/>
                </a:cubicBezTo>
                <a:cubicBezTo>
                  <a:pt x="4925068" y="884470"/>
                  <a:pt x="4928377" y="882074"/>
                  <a:pt x="4931685" y="879677"/>
                </a:cubicBezTo>
                <a:cubicBezTo>
                  <a:pt x="4934538" y="877624"/>
                  <a:pt x="4937391" y="875684"/>
                  <a:pt x="4940244" y="873516"/>
                </a:cubicBezTo>
                <a:cubicBezTo>
                  <a:pt x="4941157" y="872831"/>
                  <a:pt x="4942070" y="872260"/>
                  <a:pt x="4942869" y="871576"/>
                </a:cubicBezTo>
                <a:lnTo>
                  <a:pt x="4945036" y="869864"/>
                </a:lnTo>
                <a:cubicBezTo>
                  <a:pt x="4948231" y="867353"/>
                  <a:pt x="4951312" y="864844"/>
                  <a:pt x="4954507" y="862105"/>
                </a:cubicBezTo>
                <a:cubicBezTo>
                  <a:pt x="4956105" y="860736"/>
                  <a:pt x="4957702" y="859480"/>
                  <a:pt x="4959300" y="858111"/>
                </a:cubicBezTo>
                <a:cubicBezTo>
                  <a:pt x="4965005" y="853204"/>
                  <a:pt x="4970825" y="848412"/>
                  <a:pt x="4976758" y="843734"/>
                </a:cubicBezTo>
                <a:cubicBezTo>
                  <a:pt x="4979726" y="841337"/>
                  <a:pt x="4982692" y="839055"/>
                  <a:pt x="4985773" y="836659"/>
                </a:cubicBezTo>
                <a:cubicBezTo>
                  <a:pt x="4989425" y="833806"/>
                  <a:pt x="4993076" y="831181"/>
                  <a:pt x="4996728" y="828443"/>
                </a:cubicBezTo>
                <a:cubicBezTo>
                  <a:pt x="5006883" y="821026"/>
                  <a:pt x="5017153" y="813723"/>
                  <a:pt x="5027650" y="806991"/>
                </a:cubicBezTo>
                <a:lnTo>
                  <a:pt x="5029019" y="806191"/>
                </a:lnTo>
                <a:cubicBezTo>
                  <a:pt x="5037121" y="800943"/>
                  <a:pt x="5045337" y="795922"/>
                  <a:pt x="5053667" y="791129"/>
                </a:cubicBezTo>
                <a:cubicBezTo>
                  <a:pt x="5054238" y="790673"/>
                  <a:pt x="5054808" y="790331"/>
                  <a:pt x="5055379" y="789989"/>
                </a:cubicBezTo>
                <a:cubicBezTo>
                  <a:pt x="5063367" y="785538"/>
                  <a:pt x="5071467" y="781088"/>
                  <a:pt x="5079228" y="776980"/>
                </a:cubicBezTo>
                <a:lnTo>
                  <a:pt x="5082080" y="775497"/>
                </a:lnTo>
                <a:cubicBezTo>
                  <a:pt x="5090067" y="771389"/>
                  <a:pt x="5098169" y="767510"/>
                  <a:pt x="5106385" y="763743"/>
                </a:cubicBezTo>
                <a:lnTo>
                  <a:pt x="5109237" y="762489"/>
                </a:lnTo>
                <a:cubicBezTo>
                  <a:pt x="5117568" y="758723"/>
                  <a:pt x="5126125" y="755071"/>
                  <a:pt x="5134456" y="751762"/>
                </a:cubicBezTo>
                <a:lnTo>
                  <a:pt x="5136852" y="750736"/>
                </a:lnTo>
                <a:cubicBezTo>
                  <a:pt x="5145981" y="747084"/>
                  <a:pt x="5155223" y="743660"/>
                  <a:pt x="5164922" y="740351"/>
                </a:cubicBezTo>
                <a:cubicBezTo>
                  <a:pt x="5171312" y="738183"/>
                  <a:pt x="5177702" y="736130"/>
                  <a:pt x="5184092" y="734190"/>
                </a:cubicBezTo>
                <a:cubicBezTo>
                  <a:pt x="5185575" y="733734"/>
                  <a:pt x="5187174" y="733277"/>
                  <a:pt x="5188657" y="732821"/>
                </a:cubicBezTo>
                <a:cubicBezTo>
                  <a:pt x="5194933" y="730995"/>
                  <a:pt x="5201323" y="729169"/>
                  <a:pt x="5207713" y="727457"/>
                </a:cubicBezTo>
                <a:cubicBezTo>
                  <a:pt x="5209425" y="727001"/>
                  <a:pt x="5211251" y="726545"/>
                  <a:pt x="5212961" y="726088"/>
                </a:cubicBezTo>
                <a:lnTo>
                  <a:pt x="5228486" y="722704"/>
                </a:lnTo>
                <a:lnTo>
                  <a:pt x="5229677" y="722437"/>
                </a:lnTo>
                <a:lnTo>
                  <a:pt x="5230826" y="722195"/>
                </a:lnTo>
                <a:lnTo>
                  <a:pt x="5254839" y="716960"/>
                </a:lnTo>
                <a:lnTo>
                  <a:pt x="5257578" y="716503"/>
                </a:lnTo>
                <a:cubicBezTo>
                  <a:pt x="5264539" y="715248"/>
                  <a:pt x="5271500" y="714221"/>
                  <a:pt x="5278460" y="713194"/>
                </a:cubicBezTo>
                <a:cubicBezTo>
                  <a:pt x="5280399" y="712965"/>
                  <a:pt x="5282340" y="712623"/>
                  <a:pt x="5284394" y="712281"/>
                </a:cubicBezTo>
                <a:lnTo>
                  <a:pt x="5292153" y="711369"/>
                </a:lnTo>
                <a:cubicBezTo>
                  <a:pt x="5297973" y="710683"/>
                  <a:pt x="5303793" y="710113"/>
                  <a:pt x="5309725" y="709543"/>
                </a:cubicBezTo>
                <a:cubicBezTo>
                  <a:pt x="5311209" y="709428"/>
                  <a:pt x="5312806" y="709200"/>
                  <a:pt x="5314289" y="709086"/>
                </a:cubicBezTo>
                <a:cubicBezTo>
                  <a:pt x="5316686" y="708858"/>
                  <a:pt x="5319082" y="708744"/>
                  <a:pt x="5321593" y="708515"/>
                </a:cubicBezTo>
                <a:lnTo>
                  <a:pt x="5324673" y="708287"/>
                </a:lnTo>
                <a:cubicBezTo>
                  <a:pt x="5328895" y="708059"/>
                  <a:pt x="5333232" y="707831"/>
                  <a:pt x="5337453" y="707602"/>
                </a:cubicBezTo>
                <a:cubicBezTo>
                  <a:pt x="5339851" y="707602"/>
                  <a:pt x="5342360" y="707374"/>
                  <a:pt x="5344756" y="707261"/>
                </a:cubicBezTo>
                <a:cubicBezTo>
                  <a:pt x="5348637" y="707146"/>
                  <a:pt x="5352631" y="707032"/>
                  <a:pt x="5356737" y="707032"/>
                </a:cubicBezTo>
                <a:lnTo>
                  <a:pt x="5358222" y="707032"/>
                </a:lnTo>
                <a:lnTo>
                  <a:pt x="5360330" y="707032"/>
                </a:lnTo>
                <a:lnTo>
                  <a:pt x="5367633" y="706804"/>
                </a:lnTo>
                <a:cubicBezTo>
                  <a:pt x="5369686" y="706804"/>
                  <a:pt x="5371741" y="706918"/>
                  <a:pt x="5373794" y="707032"/>
                </a:cubicBezTo>
                <a:lnTo>
                  <a:pt x="5374653" y="707032"/>
                </a:lnTo>
                <a:lnTo>
                  <a:pt x="5377675" y="707032"/>
                </a:lnTo>
                <a:cubicBezTo>
                  <a:pt x="5382124" y="707032"/>
                  <a:pt x="5386461" y="707146"/>
                  <a:pt x="5390682" y="707261"/>
                </a:cubicBezTo>
                <a:cubicBezTo>
                  <a:pt x="5396273" y="707488"/>
                  <a:pt x="5401979" y="707831"/>
                  <a:pt x="5407684" y="708174"/>
                </a:cubicBezTo>
                <a:lnTo>
                  <a:pt x="5414361" y="708634"/>
                </a:lnTo>
                <a:lnTo>
                  <a:pt x="5422966" y="709181"/>
                </a:lnTo>
                <a:cubicBezTo>
                  <a:pt x="5428215" y="709637"/>
                  <a:pt x="5433351" y="710209"/>
                  <a:pt x="5438599" y="710779"/>
                </a:cubicBezTo>
                <a:lnTo>
                  <a:pt x="5440751" y="711236"/>
                </a:lnTo>
                <a:lnTo>
                  <a:pt x="5451730" y="712509"/>
                </a:lnTo>
                <a:cubicBezTo>
                  <a:pt x="5452871" y="712623"/>
                  <a:pt x="5454126" y="712852"/>
                  <a:pt x="5455382" y="713079"/>
                </a:cubicBezTo>
                <a:lnTo>
                  <a:pt x="5455482" y="713100"/>
                </a:lnTo>
                <a:lnTo>
                  <a:pt x="5456112" y="713175"/>
                </a:lnTo>
                <a:lnTo>
                  <a:pt x="5461474" y="713974"/>
                </a:lnTo>
                <a:cubicBezTo>
                  <a:pt x="5464442" y="714431"/>
                  <a:pt x="5467408" y="715001"/>
                  <a:pt x="5470375" y="715457"/>
                </a:cubicBezTo>
                <a:cubicBezTo>
                  <a:pt x="5475282" y="716256"/>
                  <a:pt x="5480188" y="717055"/>
                  <a:pt x="5485095" y="717968"/>
                </a:cubicBezTo>
                <a:lnTo>
                  <a:pt x="5490230" y="718995"/>
                </a:lnTo>
                <a:cubicBezTo>
                  <a:pt x="5492854" y="719565"/>
                  <a:pt x="5495593" y="720135"/>
                  <a:pt x="5498218" y="720707"/>
                </a:cubicBezTo>
                <a:cubicBezTo>
                  <a:pt x="5503125" y="721734"/>
                  <a:pt x="5508031" y="722760"/>
                  <a:pt x="5513051" y="723902"/>
                </a:cubicBezTo>
                <a:lnTo>
                  <a:pt x="5518986" y="725385"/>
                </a:lnTo>
                <a:cubicBezTo>
                  <a:pt x="5521267" y="725955"/>
                  <a:pt x="5523663" y="726640"/>
                  <a:pt x="5525946" y="727211"/>
                </a:cubicBezTo>
                <a:cubicBezTo>
                  <a:pt x="5530511" y="728351"/>
                  <a:pt x="5535074" y="729607"/>
                  <a:pt x="5539639" y="730862"/>
                </a:cubicBezTo>
                <a:cubicBezTo>
                  <a:pt x="5542492" y="731661"/>
                  <a:pt x="5545344" y="732459"/>
                  <a:pt x="5548312" y="733372"/>
                </a:cubicBezTo>
                <a:cubicBezTo>
                  <a:pt x="5549566" y="733715"/>
                  <a:pt x="5550708" y="734171"/>
                  <a:pt x="5551963" y="734514"/>
                </a:cubicBezTo>
                <a:lnTo>
                  <a:pt x="5555134" y="735515"/>
                </a:lnTo>
                <a:lnTo>
                  <a:pt x="5559553" y="736453"/>
                </a:lnTo>
                <a:cubicBezTo>
                  <a:pt x="5560352" y="736682"/>
                  <a:pt x="5561037" y="736910"/>
                  <a:pt x="5561722" y="737138"/>
                </a:cubicBezTo>
                <a:cubicBezTo>
                  <a:pt x="5569709" y="739762"/>
                  <a:pt x="5577582" y="742501"/>
                  <a:pt x="5585456" y="745354"/>
                </a:cubicBezTo>
                <a:cubicBezTo>
                  <a:pt x="5586483" y="745696"/>
                  <a:pt x="5587510" y="746152"/>
                  <a:pt x="5588536" y="746495"/>
                </a:cubicBezTo>
                <a:cubicBezTo>
                  <a:pt x="5596068" y="749233"/>
                  <a:pt x="5603485" y="752201"/>
                  <a:pt x="5610788" y="755281"/>
                </a:cubicBezTo>
                <a:cubicBezTo>
                  <a:pt x="5612271" y="755966"/>
                  <a:pt x="5613755" y="756536"/>
                  <a:pt x="5615238" y="757221"/>
                </a:cubicBezTo>
                <a:cubicBezTo>
                  <a:pt x="5622312" y="760188"/>
                  <a:pt x="5629388" y="763383"/>
                  <a:pt x="5636348" y="766692"/>
                </a:cubicBezTo>
                <a:cubicBezTo>
                  <a:pt x="5638060" y="767491"/>
                  <a:pt x="5639657" y="768290"/>
                  <a:pt x="5641369" y="769089"/>
                </a:cubicBezTo>
                <a:cubicBezTo>
                  <a:pt x="5647987" y="772284"/>
                  <a:pt x="5654605" y="775593"/>
                  <a:pt x="5661109" y="779015"/>
                </a:cubicBezTo>
                <a:cubicBezTo>
                  <a:pt x="5663506" y="780157"/>
                  <a:pt x="5665788" y="781526"/>
                  <a:pt x="5668070" y="782782"/>
                </a:cubicBezTo>
                <a:cubicBezTo>
                  <a:pt x="5674232" y="786091"/>
                  <a:pt x="5680394" y="789513"/>
                  <a:pt x="5686442" y="793051"/>
                </a:cubicBezTo>
                <a:cubicBezTo>
                  <a:pt x="5687126" y="793507"/>
                  <a:pt x="5687811" y="793964"/>
                  <a:pt x="5688610" y="794420"/>
                </a:cubicBezTo>
                <a:lnTo>
                  <a:pt x="5704244" y="805648"/>
                </a:lnTo>
                <a:lnTo>
                  <a:pt x="5716721" y="812663"/>
                </a:lnTo>
                <a:lnTo>
                  <a:pt x="5730755" y="823660"/>
                </a:lnTo>
                <a:lnTo>
                  <a:pt x="5732550" y="824905"/>
                </a:lnTo>
                <a:cubicBezTo>
                  <a:pt x="5734033" y="826047"/>
                  <a:pt x="5735402" y="827074"/>
                  <a:pt x="5736887" y="828100"/>
                </a:cubicBezTo>
                <a:lnTo>
                  <a:pt x="5748813" y="837654"/>
                </a:lnTo>
                <a:lnTo>
                  <a:pt x="5777271" y="858093"/>
                </a:lnTo>
                <a:lnTo>
                  <a:pt x="5801182" y="876257"/>
                </a:lnTo>
                <a:lnTo>
                  <a:pt x="5831206" y="895706"/>
                </a:lnTo>
                <a:lnTo>
                  <a:pt x="5840716" y="900883"/>
                </a:lnTo>
                <a:cubicBezTo>
                  <a:pt x="5844253" y="902708"/>
                  <a:pt x="5847790" y="904534"/>
                  <a:pt x="5851441" y="906246"/>
                </a:cubicBezTo>
                <a:cubicBezTo>
                  <a:pt x="5854066" y="907502"/>
                  <a:pt x="5856691" y="908871"/>
                  <a:pt x="5859429" y="910011"/>
                </a:cubicBezTo>
                <a:cubicBezTo>
                  <a:pt x="5865020" y="912522"/>
                  <a:pt x="5870611" y="914804"/>
                  <a:pt x="5876317" y="916973"/>
                </a:cubicBezTo>
                <a:cubicBezTo>
                  <a:pt x="5877230" y="917314"/>
                  <a:pt x="5878029" y="917657"/>
                  <a:pt x="5878942" y="917999"/>
                </a:cubicBezTo>
                <a:cubicBezTo>
                  <a:pt x="5900622" y="926101"/>
                  <a:pt x="5922987" y="931806"/>
                  <a:pt x="5945695" y="935230"/>
                </a:cubicBezTo>
                <a:cubicBezTo>
                  <a:pt x="5945923" y="935230"/>
                  <a:pt x="5946151" y="935230"/>
                  <a:pt x="5946379" y="935230"/>
                </a:cubicBezTo>
                <a:lnTo>
                  <a:pt x="5968071" y="937689"/>
                </a:lnTo>
                <a:lnTo>
                  <a:pt x="6000842" y="937964"/>
                </a:lnTo>
                <a:lnTo>
                  <a:pt x="6049524" y="933359"/>
                </a:lnTo>
                <a:lnTo>
                  <a:pt x="6120517" y="913225"/>
                </a:lnTo>
                <a:lnTo>
                  <a:pt x="6125424" y="911057"/>
                </a:lnTo>
                <a:cubicBezTo>
                  <a:pt x="6125652" y="911057"/>
                  <a:pt x="6125767" y="910829"/>
                  <a:pt x="6125994" y="910829"/>
                </a:cubicBezTo>
                <a:cubicBezTo>
                  <a:pt x="6126108" y="910714"/>
                  <a:pt x="6126223" y="910714"/>
                  <a:pt x="6126337" y="910714"/>
                </a:cubicBezTo>
                <a:lnTo>
                  <a:pt x="6173671" y="882201"/>
                </a:lnTo>
                <a:lnTo>
                  <a:pt x="6196847" y="867552"/>
                </a:lnTo>
                <a:lnTo>
                  <a:pt x="6240747" y="823532"/>
                </a:lnTo>
                <a:lnTo>
                  <a:pt x="6253241" y="809303"/>
                </a:lnTo>
                <a:lnTo>
                  <a:pt x="6287359" y="752746"/>
                </a:lnTo>
                <a:lnTo>
                  <a:pt x="6293031" y="740638"/>
                </a:lnTo>
                <a:lnTo>
                  <a:pt x="6314517" y="672430"/>
                </a:lnTo>
                <a:lnTo>
                  <a:pt x="6316083" y="662688"/>
                </a:lnTo>
                <a:lnTo>
                  <a:pt x="6321576" y="611751"/>
                </a:lnTo>
                <a:cubicBezTo>
                  <a:pt x="6321576" y="610154"/>
                  <a:pt x="6321803" y="608443"/>
                  <a:pt x="6321803" y="606846"/>
                </a:cubicBezTo>
                <a:cubicBezTo>
                  <a:pt x="6322032" y="597602"/>
                  <a:pt x="6322489" y="588246"/>
                  <a:pt x="6323173" y="578888"/>
                </a:cubicBezTo>
                <a:cubicBezTo>
                  <a:pt x="6323629" y="571928"/>
                  <a:pt x="6324314" y="564968"/>
                  <a:pt x="6325112" y="558007"/>
                </a:cubicBezTo>
                <a:cubicBezTo>
                  <a:pt x="6325341" y="555725"/>
                  <a:pt x="6325569" y="553557"/>
                  <a:pt x="6325798" y="551275"/>
                </a:cubicBezTo>
                <a:cubicBezTo>
                  <a:pt x="6326597" y="544086"/>
                  <a:pt x="6327623" y="537011"/>
                  <a:pt x="6328764" y="529936"/>
                </a:cubicBezTo>
                <a:cubicBezTo>
                  <a:pt x="6329106" y="527768"/>
                  <a:pt x="6329335" y="525486"/>
                  <a:pt x="6329677" y="523318"/>
                </a:cubicBezTo>
                <a:cubicBezTo>
                  <a:pt x="6330590" y="517841"/>
                  <a:pt x="6331731" y="512364"/>
                  <a:pt x="6332758" y="506887"/>
                </a:cubicBezTo>
                <a:lnTo>
                  <a:pt x="6341435" y="482387"/>
                </a:lnTo>
                <a:lnTo>
                  <a:pt x="6344617" y="467957"/>
                </a:lnTo>
                <a:lnTo>
                  <a:pt x="6345757" y="463735"/>
                </a:lnTo>
                <a:lnTo>
                  <a:pt x="6363553" y="409692"/>
                </a:lnTo>
                <a:lnTo>
                  <a:pt x="6363941" y="407537"/>
                </a:lnTo>
                <a:lnTo>
                  <a:pt x="6364969" y="405392"/>
                </a:lnTo>
                <a:lnTo>
                  <a:pt x="6367438" y="397894"/>
                </a:lnTo>
                <a:cubicBezTo>
                  <a:pt x="6367895" y="396754"/>
                  <a:pt x="6368351" y="395498"/>
                  <a:pt x="6368807" y="394358"/>
                </a:cubicBezTo>
                <a:cubicBezTo>
                  <a:pt x="6373029" y="383860"/>
                  <a:pt x="6377480" y="373476"/>
                  <a:pt x="6382272" y="363205"/>
                </a:cubicBezTo>
                <a:cubicBezTo>
                  <a:pt x="6382272" y="363092"/>
                  <a:pt x="6382272" y="362978"/>
                  <a:pt x="6382272" y="362978"/>
                </a:cubicBezTo>
                <a:lnTo>
                  <a:pt x="6387267" y="352987"/>
                </a:lnTo>
                <a:lnTo>
                  <a:pt x="6393563" y="335211"/>
                </a:lnTo>
                <a:cubicBezTo>
                  <a:pt x="6422133" y="281238"/>
                  <a:pt x="6458733" y="231144"/>
                  <a:pt x="6502551" y="186813"/>
                </a:cubicBezTo>
                <a:lnTo>
                  <a:pt x="6504149" y="185216"/>
                </a:lnTo>
                <a:cubicBezTo>
                  <a:pt x="6509626" y="179739"/>
                  <a:pt x="6515673" y="174033"/>
                  <a:pt x="6521721" y="168328"/>
                </a:cubicBezTo>
                <a:lnTo>
                  <a:pt x="6524003" y="166160"/>
                </a:lnTo>
                <a:cubicBezTo>
                  <a:pt x="6529366" y="161139"/>
                  <a:pt x="6535071" y="156232"/>
                  <a:pt x="6540663" y="151326"/>
                </a:cubicBezTo>
                <a:lnTo>
                  <a:pt x="6544885" y="147675"/>
                </a:lnTo>
                <a:cubicBezTo>
                  <a:pt x="6550019" y="143338"/>
                  <a:pt x="6555269" y="139230"/>
                  <a:pt x="6560404" y="135122"/>
                </a:cubicBezTo>
                <a:lnTo>
                  <a:pt x="6566794" y="130101"/>
                </a:lnTo>
                <a:cubicBezTo>
                  <a:pt x="6571472" y="126450"/>
                  <a:pt x="6576265" y="123027"/>
                  <a:pt x="6580943" y="119603"/>
                </a:cubicBezTo>
                <a:lnTo>
                  <a:pt x="6583225" y="117892"/>
                </a:lnTo>
                <a:cubicBezTo>
                  <a:pt x="6585394" y="116408"/>
                  <a:pt x="6587447" y="114925"/>
                  <a:pt x="6589501" y="113442"/>
                </a:cubicBezTo>
                <a:cubicBezTo>
                  <a:pt x="6593723" y="110475"/>
                  <a:pt x="6598059" y="107509"/>
                  <a:pt x="6602395" y="104655"/>
                </a:cubicBezTo>
                <a:cubicBezTo>
                  <a:pt x="6606503" y="101916"/>
                  <a:pt x="6609584" y="99863"/>
                  <a:pt x="6612779" y="97809"/>
                </a:cubicBezTo>
                <a:cubicBezTo>
                  <a:pt x="6616545" y="95413"/>
                  <a:pt x="6620539" y="92903"/>
                  <a:pt x="6624647" y="90506"/>
                </a:cubicBezTo>
                <a:lnTo>
                  <a:pt x="6626016" y="89708"/>
                </a:lnTo>
                <a:cubicBezTo>
                  <a:pt x="6629439" y="87539"/>
                  <a:pt x="6632976" y="85485"/>
                  <a:pt x="6636514" y="83432"/>
                </a:cubicBezTo>
                <a:cubicBezTo>
                  <a:pt x="6639937" y="81492"/>
                  <a:pt x="6643474" y="79551"/>
                  <a:pt x="6647012" y="77612"/>
                </a:cubicBezTo>
                <a:lnTo>
                  <a:pt x="6648495" y="76813"/>
                </a:lnTo>
                <a:cubicBezTo>
                  <a:pt x="6652717" y="74530"/>
                  <a:pt x="6656825" y="72248"/>
                  <a:pt x="6661046" y="70081"/>
                </a:cubicBezTo>
                <a:cubicBezTo>
                  <a:pt x="6663785" y="68597"/>
                  <a:pt x="6666523" y="67228"/>
                  <a:pt x="6669377" y="65858"/>
                </a:cubicBezTo>
                <a:lnTo>
                  <a:pt x="6671659" y="64718"/>
                </a:lnTo>
                <a:cubicBezTo>
                  <a:pt x="6676337" y="62322"/>
                  <a:pt x="6681129" y="60040"/>
                  <a:pt x="6685922" y="57758"/>
                </a:cubicBezTo>
                <a:cubicBezTo>
                  <a:pt x="6688547" y="56502"/>
                  <a:pt x="6691286" y="55247"/>
                  <a:pt x="6693909" y="54106"/>
                </a:cubicBezTo>
                <a:lnTo>
                  <a:pt x="6696192" y="53078"/>
                </a:lnTo>
                <a:cubicBezTo>
                  <a:pt x="6701327" y="50796"/>
                  <a:pt x="6706348" y="48514"/>
                  <a:pt x="6711483" y="46461"/>
                </a:cubicBezTo>
                <a:cubicBezTo>
                  <a:pt x="6713879" y="45434"/>
                  <a:pt x="6716390" y="44521"/>
                  <a:pt x="6718899" y="43493"/>
                </a:cubicBezTo>
                <a:lnTo>
                  <a:pt x="6721638" y="42466"/>
                </a:lnTo>
                <a:cubicBezTo>
                  <a:pt x="6726887" y="40413"/>
                  <a:pt x="6732136" y="38472"/>
                  <a:pt x="6737385" y="36533"/>
                </a:cubicBezTo>
                <a:cubicBezTo>
                  <a:pt x="6740009" y="35620"/>
                  <a:pt x="6742748" y="34707"/>
                  <a:pt x="6745372" y="33794"/>
                </a:cubicBezTo>
                <a:lnTo>
                  <a:pt x="6747883" y="32881"/>
                </a:lnTo>
                <a:cubicBezTo>
                  <a:pt x="6753132" y="31056"/>
                  <a:pt x="6758381" y="29344"/>
                  <a:pt x="6763743" y="27633"/>
                </a:cubicBezTo>
                <a:cubicBezTo>
                  <a:pt x="6766597" y="26720"/>
                  <a:pt x="6769563" y="25807"/>
                  <a:pt x="6772531" y="25008"/>
                </a:cubicBezTo>
                <a:lnTo>
                  <a:pt x="6774584" y="24438"/>
                </a:lnTo>
                <a:cubicBezTo>
                  <a:pt x="6779834" y="22840"/>
                  <a:pt x="6785082" y="21357"/>
                  <a:pt x="6790445" y="19987"/>
                </a:cubicBezTo>
                <a:cubicBezTo>
                  <a:pt x="6793640" y="19075"/>
                  <a:pt x="6796835" y="18389"/>
                  <a:pt x="6800030" y="17591"/>
                </a:cubicBezTo>
                <a:lnTo>
                  <a:pt x="6802084" y="17135"/>
                </a:lnTo>
                <a:cubicBezTo>
                  <a:pt x="6807333" y="15880"/>
                  <a:pt x="6812468" y="14738"/>
                  <a:pt x="6817604" y="13597"/>
                </a:cubicBezTo>
                <a:cubicBezTo>
                  <a:pt x="6821483" y="12798"/>
                  <a:pt x="6825248" y="11999"/>
                  <a:pt x="6829128" y="11315"/>
                </a:cubicBezTo>
                <a:cubicBezTo>
                  <a:pt x="6835289" y="10174"/>
                  <a:pt x="6840196" y="9147"/>
                  <a:pt x="6845217" y="8348"/>
                </a:cubicBezTo>
                <a:cubicBezTo>
                  <a:pt x="6849668" y="7550"/>
                  <a:pt x="6854346" y="6979"/>
                  <a:pt x="6858910" y="6294"/>
                </a:cubicBezTo>
                <a:cubicBezTo>
                  <a:pt x="6864158" y="5495"/>
                  <a:pt x="6868609" y="4925"/>
                  <a:pt x="6873059" y="4355"/>
                </a:cubicBezTo>
                <a:cubicBezTo>
                  <a:pt x="6878080" y="3783"/>
                  <a:pt x="6883101" y="3327"/>
                  <a:pt x="6888122" y="2871"/>
                </a:cubicBezTo>
                <a:lnTo>
                  <a:pt x="6896664" y="2135"/>
                </a:lnTo>
                <a:lnTo>
                  <a:pt x="6899752" y="1826"/>
                </a:lnTo>
                <a:lnTo>
                  <a:pt x="6901098" y="1753"/>
                </a:lnTo>
                <a:lnTo>
                  <a:pt x="6901358" y="1730"/>
                </a:lnTo>
                <a:lnTo>
                  <a:pt x="6904160" y="1585"/>
                </a:lnTo>
                <a:lnTo>
                  <a:pt x="6906028" y="1483"/>
                </a:lnTo>
                <a:cubicBezTo>
                  <a:pt x="6912646" y="1027"/>
                  <a:pt x="6919036" y="684"/>
                  <a:pt x="6925540" y="457"/>
                </a:cubicBezTo>
                <a:lnTo>
                  <a:pt x="6932118" y="260"/>
                </a:lnTo>
                <a:lnTo>
                  <a:pt x="6935361" y="132"/>
                </a:lnTo>
                <a:lnTo>
                  <a:pt x="6936409" y="132"/>
                </a:lnTo>
                <a:lnTo>
                  <a:pt x="6940830" y="0"/>
                </a:lnTo>
                <a:cubicBezTo>
                  <a:pt x="6946421" y="0"/>
                  <a:pt x="6951899" y="0"/>
                  <a:pt x="6957490" y="0"/>
                </a:cubicBezTo>
                <a:cubicBezTo>
                  <a:pt x="6958403" y="0"/>
                  <a:pt x="6959202" y="0"/>
                  <a:pt x="6960115" y="0"/>
                </a:cubicBezTo>
                <a:cubicBezTo>
                  <a:pt x="6964564" y="114"/>
                  <a:pt x="6969129" y="228"/>
                  <a:pt x="6973693" y="342"/>
                </a:cubicBezTo>
                <a:cubicBezTo>
                  <a:pt x="6981225" y="570"/>
                  <a:pt x="6988755" y="1027"/>
                  <a:pt x="6996174" y="1597"/>
                </a:cubicBezTo>
                <a:cubicBezTo>
                  <a:pt x="6999483" y="1826"/>
                  <a:pt x="7002677" y="2167"/>
                  <a:pt x="7005873" y="2396"/>
                </a:cubicBezTo>
                <a:cubicBezTo>
                  <a:pt x="7014886" y="3195"/>
                  <a:pt x="7023901" y="4108"/>
                  <a:pt x="7032915" y="5362"/>
                </a:cubicBezTo>
                <a:cubicBezTo>
                  <a:pt x="7034512" y="5591"/>
                  <a:pt x="7036111" y="5819"/>
                  <a:pt x="7037708" y="6048"/>
                </a:cubicBezTo>
                <a:cubicBezTo>
                  <a:pt x="7048092" y="7531"/>
                  <a:pt x="7058476" y="9243"/>
                  <a:pt x="7068745" y="11182"/>
                </a:cubicBezTo>
                <a:cubicBezTo>
                  <a:pt x="7068974" y="11182"/>
                  <a:pt x="7069087" y="11182"/>
                  <a:pt x="7069317" y="11182"/>
                </a:cubicBezTo>
                <a:lnTo>
                  <a:pt x="7076517" y="13190"/>
                </a:lnTo>
                <a:lnTo>
                  <a:pt x="7081466" y="14150"/>
                </a:lnTo>
                <a:cubicBezTo>
                  <a:pt x="7092534" y="16546"/>
                  <a:pt x="7104173" y="19398"/>
                  <a:pt x="7115926" y="22593"/>
                </a:cubicBezTo>
                <a:cubicBezTo>
                  <a:pt x="7122773" y="24419"/>
                  <a:pt x="7129619" y="26473"/>
                  <a:pt x="7136238" y="28527"/>
                </a:cubicBezTo>
                <a:lnTo>
                  <a:pt x="7157991" y="35911"/>
                </a:lnTo>
                <a:lnTo>
                  <a:pt x="7166394" y="38254"/>
                </a:lnTo>
                <a:lnTo>
                  <a:pt x="7176372" y="42871"/>
                </a:lnTo>
                <a:lnTo>
                  <a:pt x="7190325" y="48267"/>
                </a:lnTo>
                <a:lnTo>
                  <a:pt x="7192379" y="49180"/>
                </a:lnTo>
                <a:lnTo>
                  <a:pt x="7231287" y="68281"/>
                </a:lnTo>
                <a:lnTo>
                  <a:pt x="7257823" y="80560"/>
                </a:lnTo>
                <a:lnTo>
                  <a:pt x="7285617" y="98294"/>
                </a:lnTo>
                <a:lnTo>
                  <a:pt x="7286861" y="99046"/>
                </a:lnTo>
                <a:cubicBezTo>
                  <a:pt x="7287202" y="99274"/>
                  <a:pt x="7287431" y="99387"/>
                  <a:pt x="7287774" y="99616"/>
                </a:cubicBezTo>
                <a:lnTo>
                  <a:pt x="7288950" y="100420"/>
                </a:lnTo>
                <a:lnTo>
                  <a:pt x="7313621" y="116162"/>
                </a:lnTo>
                <a:cubicBezTo>
                  <a:pt x="7314534" y="116847"/>
                  <a:pt x="7315333" y="117417"/>
                  <a:pt x="7316246" y="118101"/>
                </a:cubicBezTo>
                <a:cubicBezTo>
                  <a:pt x="7324919" y="124264"/>
                  <a:pt x="7333361" y="130654"/>
                  <a:pt x="7341692" y="137386"/>
                </a:cubicBezTo>
                <a:cubicBezTo>
                  <a:pt x="7341807" y="137500"/>
                  <a:pt x="7341920" y="137500"/>
                  <a:pt x="7341920" y="137500"/>
                </a:cubicBezTo>
                <a:cubicBezTo>
                  <a:pt x="7350022" y="144004"/>
                  <a:pt x="7357895" y="150737"/>
                  <a:pt x="7365654" y="157697"/>
                </a:cubicBezTo>
                <a:cubicBezTo>
                  <a:pt x="7367366" y="159180"/>
                  <a:pt x="7368963" y="160664"/>
                  <a:pt x="7370676" y="162147"/>
                </a:cubicBezTo>
                <a:cubicBezTo>
                  <a:pt x="7377522" y="168424"/>
                  <a:pt x="7384369" y="174814"/>
                  <a:pt x="7390986" y="181431"/>
                </a:cubicBezTo>
                <a:cubicBezTo>
                  <a:pt x="7391785" y="182231"/>
                  <a:pt x="7392584" y="182915"/>
                  <a:pt x="7393383" y="183714"/>
                </a:cubicBezTo>
                <a:cubicBezTo>
                  <a:pt x="7400116" y="190332"/>
                  <a:pt x="7406506" y="197293"/>
                  <a:pt x="7412896" y="204253"/>
                </a:cubicBezTo>
                <a:cubicBezTo>
                  <a:pt x="7415292" y="206992"/>
                  <a:pt x="7417688" y="209616"/>
                  <a:pt x="7420085" y="212355"/>
                </a:cubicBezTo>
                <a:cubicBezTo>
                  <a:pt x="7424877" y="217832"/>
                  <a:pt x="7429669" y="223423"/>
                  <a:pt x="7434233" y="229014"/>
                </a:cubicBezTo>
                <a:cubicBezTo>
                  <a:pt x="7437542" y="233122"/>
                  <a:pt x="7440852" y="237345"/>
                  <a:pt x="7444047" y="241453"/>
                </a:cubicBezTo>
                <a:cubicBezTo>
                  <a:pt x="7447585" y="246017"/>
                  <a:pt x="7451007" y="250582"/>
                  <a:pt x="7454430" y="255146"/>
                </a:cubicBezTo>
                <a:cubicBezTo>
                  <a:pt x="7457170" y="259025"/>
                  <a:pt x="7460022" y="262905"/>
                  <a:pt x="7462761" y="266784"/>
                </a:cubicBezTo>
                <a:cubicBezTo>
                  <a:pt x="7465956" y="271462"/>
                  <a:pt x="7469151" y="276142"/>
                  <a:pt x="7472231" y="280820"/>
                </a:cubicBezTo>
                <a:cubicBezTo>
                  <a:pt x="7476111" y="286640"/>
                  <a:pt x="7479876" y="292687"/>
                  <a:pt x="7483641" y="298735"/>
                </a:cubicBezTo>
                <a:cubicBezTo>
                  <a:pt x="7486152" y="302729"/>
                  <a:pt x="7488550" y="306837"/>
                  <a:pt x="7490944" y="310944"/>
                </a:cubicBezTo>
                <a:cubicBezTo>
                  <a:pt x="7493455" y="315166"/>
                  <a:pt x="7495851" y="319388"/>
                  <a:pt x="7498248" y="323725"/>
                </a:cubicBezTo>
                <a:cubicBezTo>
                  <a:pt x="7501785" y="330228"/>
                  <a:pt x="7505323" y="336732"/>
                  <a:pt x="7508632" y="343351"/>
                </a:cubicBezTo>
                <a:cubicBezTo>
                  <a:pt x="7510800" y="347573"/>
                  <a:pt x="7512854" y="351910"/>
                  <a:pt x="7514908" y="356131"/>
                </a:cubicBezTo>
                <a:cubicBezTo>
                  <a:pt x="7517532" y="361495"/>
                  <a:pt x="7520042" y="366857"/>
                  <a:pt x="7522439" y="372334"/>
                </a:cubicBezTo>
                <a:cubicBezTo>
                  <a:pt x="7524036" y="375758"/>
                  <a:pt x="7525519" y="379180"/>
                  <a:pt x="7527004" y="382718"/>
                </a:cubicBezTo>
                <a:cubicBezTo>
                  <a:pt x="7530541" y="391163"/>
                  <a:pt x="7533851" y="399492"/>
                  <a:pt x="7537045" y="408051"/>
                </a:cubicBezTo>
                <a:cubicBezTo>
                  <a:pt x="7537843" y="410218"/>
                  <a:pt x="7538528" y="412386"/>
                  <a:pt x="7539326" y="414555"/>
                </a:cubicBezTo>
                <a:cubicBezTo>
                  <a:pt x="7542180" y="422428"/>
                  <a:pt x="7544804" y="430301"/>
                  <a:pt x="7547314" y="438289"/>
                </a:cubicBezTo>
                <a:cubicBezTo>
                  <a:pt x="7547885" y="440229"/>
                  <a:pt x="7548570" y="442054"/>
                  <a:pt x="7549140" y="443994"/>
                </a:cubicBezTo>
                <a:lnTo>
                  <a:pt x="7554650" y="463844"/>
                </a:lnTo>
                <a:lnTo>
                  <a:pt x="7554900" y="464533"/>
                </a:lnTo>
                <a:lnTo>
                  <a:pt x="7556040" y="468756"/>
                </a:lnTo>
                <a:lnTo>
                  <a:pt x="7556146" y="469233"/>
                </a:lnTo>
                <a:lnTo>
                  <a:pt x="7557470" y="474005"/>
                </a:lnTo>
                <a:cubicBezTo>
                  <a:pt x="7557585" y="474461"/>
                  <a:pt x="7557698" y="474804"/>
                  <a:pt x="7557698" y="475146"/>
                </a:cubicBezTo>
                <a:cubicBezTo>
                  <a:pt x="7560208" y="485415"/>
                  <a:pt x="7562491" y="495800"/>
                  <a:pt x="7564545" y="506297"/>
                </a:cubicBezTo>
                <a:cubicBezTo>
                  <a:pt x="7564659" y="506868"/>
                  <a:pt x="7564886" y="507324"/>
                  <a:pt x="7564886" y="507894"/>
                </a:cubicBezTo>
                <a:lnTo>
                  <a:pt x="7565283" y="510789"/>
                </a:lnTo>
                <a:lnTo>
                  <a:pt x="7565625" y="512345"/>
                </a:lnTo>
                <a:cubicBezTo>
                  <a:pt x="7566768" y="518392"/>
                  <a:pt x="7567794" y="524441"/>
                  <a:pt x="7568707" y="530375"/>
                </a:cubicBezTo>
                <a:cubicBezTo>
                  <a:pt x="7568936" y="532085"/>
                  <a:pt x="7569277" y="533683"/>
                  <a:pt x="7569620" y="535395"/>
                </a:cubicBezTo>
                <a:cubicBezTo>
                  <a:pt x="7570190" y="539047"/>
                  <a:pt x="7570762" y="542583"/>
                  <a:pt x="7571218" y="546235"/>
                </a:cubicBezTo>
                <a:lnTo>
                  <a:pt x="7572426" y="562865"/>
                </a:lnTo>
                <a:lnTo>
                  <a:pt x="7573901" y="573621"/>
                </a:lnTo>
                <a:cubicBezTo>
                  <a:pt x="7573901" y="574077"/>
                  <a:pt x="7573901" y="574420"/>
                  <a:pt x="7573901" y="574876"/>
                </a:cubicBezTo>
                <a:lnTo>
                  <a:pt x="7575725" y="608266"/>
                </a:lnTo>
                <a:lnTo>
                  <a:pt x="7576010" y="612190"/>
                </a:lnTo>
                <a:cubicBezTo>
                  <a:pt x="7578977" y="743985"/>
                  <a:pt x="7653717" y="858549"/>
                  <a:pt x="7771249" y="911153"/>
                </a:cubicBezTo>
                <a:cubicBezTo>
                  <a:pt x="7888095" y="963414"/>
                  <a:pt x="8025025" y="943787"/>
                  <a:pt x="8120191" y="860945"/>
                </a:cubicBezTo>
                <a:cubicBezTo>
                  <a:pt x="8125326" y="856381"/>
                  <a:pt x="8130689" y="852159"/>
                  <a:pt x="8136052" y="847823"/>
                </a:cubicBezTo>
                <a:cubicBezTo>
                  <a:pt x="8161385" y="827169"/>
                  <a:pt x="8188655" y="808227"/>
                  <a:pt x="8217410" y="791568"/>
                </a:cubicBezTo>
                <a:lnTo>
                  <a:pt x="8219351" y="790426"/>
                </a:lnTo>
                <a:cubicBezTo>
                  <a:pt x="8227452" y="785748"/>
                  <a:pt x="8235554" y="781297"/>
                  <a:pt x="8243998" y="776962"/>
                </a:cubicBezTo>
                <a:lnTo>
                  <a:pt x="8246166" y="775820"/>
                </a:lnTo>
                <a:cubicBezTo>
                  <a:pt x="8254040" y="771712"/>
                  <a:pt x="8262141" y="767833"/>
                  <a:pt x="8270243" y="764068"/>
                </a:cubicBezTo>
                <a:lnTo>
                  <a:pt x="8273780" y="762470"/>
                </a:lnTo>
                <a:cubicBezTo>
                  <a:pt x="8281654" y="758932"/>
                  <a:pt x="8289642" y="755510"/>
                  <a:pt x="8297742" y="752315"/>
                </a:cubicBezTo>
                <a:lnTo>
                  <a:pt x="8301623" y="750716"/>
                </a:lnTo>
                <a:cubicBezTo>
                  <a:pt x="8309725" y="747521"/>
                  <a:pt x="8317941" y="744441"/>
                  <a:pt x="8326157" y="741703"/>
                </a:cubicBezTo>
                <a:lnTo>
                  <a:pt x="8329808" y="740447"/>
                </a:lnTo>
                <a:cubicBezTo>
                  <a:pt x="8338707" y="737366"/>
                  <a:pt x="8347836" y="734514"/>
                  <a:pt x="8356965" y="731889"/>
                </a:cubicBezTo>
                <a:lnTo>
                  <a:pt x="8358448" y="731432"/>
                </a:lnTo>
                <a:cubicBezTo>
                  <a:pt x="8372940" y="727211"/>
                  <a:pt x="8387775" y="723559"/>
                  <a:pt x="8402608" y="720478"/>
                </a:cubicBezTo>
                <a:cubicBezTo>
                  <a:pt x="8402837" y="720478"/>
                  <a:pt x="8402950" y="720478"/>
                  <a:pt x="8403179" y="720364"/>
                </a:cubicBezTo>
                <a:cubicBezTo>
                  <a:pt x="8418013" y="717283"/>
                  <a:pt x="8432847" y="714773"/>
                  <a:pt x="8447795" y="712719"/>
                </a:cubicBezTo>
                <a:lnTo>
                  <a:pt x="8455554" y="711806"/>
                </a:lnTo>
                <a:cubicBezTo>
                  <a:pt x="8462857" y="710893"/>
                  <a:pt x="8470274" y="710094"/>
                  <a:pt x="8477691" y="709524"/>
                </a:cubicBezTo>
                <a:cubicBezTo>
                  <a:pt x="8480201" y="709296"/>
                  <a:pt x="8482597" y="709181"/>
                  <a:pt x="8485109" y="708953"/>
                </a:cubicBezTo>
                <a:lnTo>
                  <a:pt x="8488417" y="708725"/>
                </a:lnTo>
                <a:cubicBezTo>
                  <a:pt x="8494921" y="708268"/>
                  <a:pt x="8501426" y="707927"/>
                  <a:pt x="8507816" y="707698"/>
                </a:cubicBezTo>
                <a:cubicBezTo>
                  <a:pt x="8511924" y="707584"/>
                  <a:pt x="8516146" y="707470"/>
                  <a:pt x="8520367" y="707470"/>
                </a:cubicBezTo>
                <a:lnTo>
                  <a:pt x="8522992" y="707470"/>
                </a:lnTo>
                <a:cubicBezTo>
                  <a:pt x="8527784" y="707355"/>
                  <a:pt x="8532578" y="707355"/>
                  <a:pt x="8537485" y="707470"/>
                </a:cubicBezTo>
                <a:lnTo>
                  <a:pt x="8538054" y="707470"/>
                </a:lnTo>
                <a:cubicBezTo>
                  <a:pt x="8542962" y="707470"/>
                  <a:pt x="8547867" y="707698"/>
                  <a:pt x="8552774" y="707812"/>
                </a:cubicBezTo>
                <a:cubicBezTo>
                  <a:pt x="8557795" y="708041"/>
                  <a:pt x="8562929" y="708268"/>
                  <a:pt x="8567837" y="708497"/>
                </a:cubicBezTo>
                <a:cubicBezTo>
                  <a:pt x="8571031" y="708725"/>
                  <a:pt x="8574226" y="708725"/>
                  <a:pt x="8577422" y="708953"/>
                </a:cubicBezTo>
                <a:cubicBezTo>
                  <a:pt x="8583698" y="709410"/>
                  <a:pt x="8589859" y="710094"/>
                  <a:pt x="8596022" y="710779"/>
                </a:cubicBezTo>
                <a:cubicBezTo>
                  <a:pt x="8602412" y="711463"/>
                  <a:pt x="8608801" y="712148"/>
                  <a:pt x="8615078" y="713061"/>
                </a:cubicBezTo>
                <a:cubicBezTo>
                  <a:pt x="8618387" y="713518"/>
                  <a:pt x="8621695" y="713974"/>
                  <a:pt x="8625004" y="714431"/>
                </a:cubicBezTo>
                <a:cubicBezTo>
                  <a:pt x="8631394" y="715343"/>
                  <a:pt x="8637670" y="716484"/>
                  <a:pt x="8644060" y="717626"/>
                </a:cubicBezTo>
                <a:cubicBezTo>
                  <a:pt x="8647484" y="718196"/>
                  <a:pt x="8650794" y="718881"/>
                  <a:pt x="8654216" y="719565"/>
                </a:cubicBezTo>
                <a:cubicBezTo>
                  <a:pt x="8659808" y="720707"/>
                  <a:pt x="8665399" y="721961"/>
                  <a:pt x="8671104" y="723217"/>
                </a:cubicBezTo>
                <a:cubicBezTo>
                  <a:pt x="8675098" y="724130"/>
                  <a:pt x="8679092" y="725042"/>
                  <a:pt x="8683086" y="726069"/>
                </a:cubicBezTo>
                <a:cubicBezTo>
                  <a:pt x="8687650" y="727211"/>
                  <a:pt x="8692215" y="728466"/>
                  <a:pt x="8696779" y="729721"/>
                </a:cubicBezTo>
                <a:cubicBezTo>
                  <a:pt x="8702141" y="731205"/>
                  <a:pt x="8707391" y="732688"/>
                  <a:pt x="8712639" y="734285"/>
                </a:cubicBezTo>
                <a:cubicBezTo>
                  <a:pt x="8714580" y="734856"/>
                  <a:pt x="8716406" y="735427"/>
                  <a:pt x="8718459" y="736111"/>
                </a:cubicBezTo>
                <a:cubicBezTo>
                  <a:pt x="8725875" y="738508"/>
                  <a:pt x="8733293" y="740904"/>
                  <a:pt x="8740597" y="743528"/>
                </a:cubicBezTo>
                <a:cubicBezTo>
                  <a:pt x="8741737" y="743985"/>
                  <a:pt x="8742993" y="744441"/>
                  <a:pt x="8744133" y="744898"/>
                </a:cubicBezTo>
                <a:cubicBezTo>
                  <a:pt x="8763646" y="752086"/>
                  <a:pt x="8782588" y="760188"/>
                  <a:pt x="8801073" y="769203"/>
                </a:cubicBezTo>
                <a:cubicBezTo>
                  <a:pt x="8809859" y="773424"/>
                  <a:pt x="8818418" y="777875"/>
                  <a:pt x="8826976" y="782553"/>
                </a:cubicBezTo>
                <a:cubicBezTo>
                  <a:pt x="8834621" y="786661"/>
                  <a:pt x="8842152" y="790997"/>
                  <a:pt x="8849684" y="795447"/>
                </a:cubicBezTo>
                <a:cubicBezTo>
                  <a:pt x="8855388" y="798871"/>
                  <a:pt x="8861094" y="802293"/>
                  <a:pt x="8866685" y="805945"/>
                </a:cubicBezTo>
                <a:cubicBezTo>
                  <a:pt x="9027121" y="908985"/>
                  <a:pt x="9138605" y="1083114"/>
                  <a:pt x="9154465" y="1282119"/>
                </a:cubicBezTo>
                <a:lnTo>
                  <a:pt x="9155037" y="1281662"/>
                </a:lnTo>
                <a:cubicBezTo>
                  <a:pt x="9156747" y="1303115"/>
                  <a:pt x="9157205" y="1324452"/>
                  <a:pt x="9156747" y="1345790"/>
                </a:cubicBezTo>
                <a:cubicBezTo>
                  <a:pt x="9156747" y="1348073"/>
                  <a:pt x="9156747" y="1350241"/>
                  <a:pt x="9156633" y="1352523"/>
                </a:cubicBezTo>
                <a:cubicBezTo>
                  <a:pt x="9155607" y="1385729"/>
                  <a:pt x="9151841" y="1418592"/>
                  <a:pt x="9145679" y="1450884"/>
                </a:cubicBezTo>
                <a:cubicBezTo>
                  <a:pt x="9145679" y="1451455"/>
                  <a:pt x="9145451" y="1451911"/>
                  <a:pt x="9145336" y="1452482"/>
                </a:cubicBezTo>
                <a:cubicBezTo>
                  <a:pt x="9143397" y="1462637"/>
                  <a:pt x="9141115" y="1472792"/>
                  <a:pt x="9138605" y="1482834"/>
                </a:cubicBezTo>
                <a:cubicBezTo>
                  <a:pt x="9138376" y="1483862"/>
                  <a:pt x="9138149" y="1484775"/>
                  <a:pt x="9137920" y="1485801"/>
                </a:cubicBezTo>
                <a:cubicBezTo>
                  <a:pt x="9135410" y="1495957"/>
                  <a:pt x="9132556" y="1505998"/>
                  <a:pt x="9129476" y="1515926"/>
                </a:cubicBezTo>
                <a:cubicBezTo>
                  <a:pt x="9129361" y="1516382"/>
                  <a:pt x="9129248" y="1516725"/>
                  <a:pt x="9129134" y="1517181"/>
                </a:cubicBezTo>
                <a:cubicBezTo>
                  <a:pt x="9119435" y="1548675"/>
                  <a:pt x="9107225" y="1579256"/>
                  <a:pt x="9092733" y="1608809"/>
                </a:cubicBezTo>
                <a:cubicBezTo>
                  <a:pt x="9091934" y="1610293"/>
                  <a:pt x="9091250" y="1611890"/>
                  <a:pt x="9090451" y="1613373"/>
                </a:cubicBezTo>
                <a:cubicBezTo>
                  <a:pt x="9086458" y="1621362"/>
                  <a:pt x="9082235" y="1629235"/>
                  <a:pt x="9077900" y="1636994"/>
                </a:cubicBezTo>
                <a:cubicBezTo>
                  <a:pt x="9076758" y="1639049"/>
                  <a:pt x="9075617" y="1640988"/>
                  <a:pt x="9074476" y="1643042"/>
                </a:cubicBezTo>
                <a:cubicBezTo>
                  <a:pt x="9070140" y="1650573"/>
                  <a:pt x="9065690" y="1658104"/>
                  <a:pt x="9061012" y="1665407"/>
                </a:cubicBezTo>
                <a:cubicBezTo>
                  <a:pt x="9059870" y="1667119"/>
                  <a:pt x="9058843" y="1668944"/>
                  <a:pt x="9057701" y="1670656"/>
                </a:cubicBezTo>
                <a:cubicBezTo>
                  <a:pt x="9046177" y="1688685"/>
                  <a:pt x="9033626" y="1706029"/>
                  <a:pt x="9020274" y="1722917"/>
                </a:cubicBezTo>
                <a:cubicBezTo>
                  <a:pt x="9018564" y="1724972"/>
                  <a:pt x="9016852" y="1727025"/>
                  <a:pt x="9015140" y="1729193"/>
                </a:cubicBezTo>
                <a:cubicBezTo>
                  <a:pt x="9010119" y="1735356"/>
                  <a:pt x="9004984" y="1741517"/>
                  <a:pt x="8999621" y="1747451"/>
                </a:cubicBezTo>
                <a:cubicBezTo>
                  <a:pt x="8996768" y="1750646"/>
                  <a:pt x="8993802" y="1753841"/>
                  <a:pt x="8990835" y="1757036"/>
                </a:cubicBezTo>
                <a:cubicBezTo>
                  <a:pt x="8986499" y="1761714"/>
                  <a:pt x="8982163" y="1766393"/>
                  <a:pt x="8977712" y="1770958"/>
                </a:cubicBezTo>
                <a:cubicBezTo>
                  <a:pt x="8974290" y="1774494"/>
                  <a:pt x="8970752" y="1777918"/>
                  <a:pt x="8967215" y="1781341"/>
                </a:cubicBezTo>
                <a:cubicBezTo>
                  <a:pt x="8962879" y="1785563"/>
                  <a:pt x="8958542" y="1789671"/>
                  <a:pt x="8954206" y="1793664"/>
                </a:cubicBezTo>
                <a:cubicBezTo>
                  <a:pt x="8950440" y="1797088"/>
                  <a:pt x="8946675" y="1800511"/>
                  <a:pt x="8942796" y="1803821"/>
                </a:cubicBezTo>
                <a:cubicBezTo>
                  <a:pt x="8938116" y="1807929"/>
                  <a:pt x="8933438" y="1811808"/>
                  <a:pt x="8928760" y="1815802"/>
                </a:cubicBezTo>
                <a:cubicBezTo>
                  <a:pt x="8925222" y="1818654"/>
                  <a:pt x="8921686" y="1821622"/>
                  <a:pt x="8918149" y="1824360"/>
                </a:cubicBezTo>
                <a:cubicBezTo>
                  <a:pt x="8912785" y="1828582"/>
                  <a:pt x="8907308" y="1832690"/>
                  <a:pt x="8901717" y="1836798"/>
                </a:cubicBezTo>
                <a:cubicBezTo>
                  <a:pt x="8898636" y="1839080"/>
                  <a:pt x="8895441" y="1841476"/>
                  <a:pt x="8892246" y="1843644"/>
                </a:cubicBezTo>
                <a:cubicBezTo>
                  <a:pt x="8885627" y="1848322"/>
                  <a:pt x="8878896" y="1852887"/>
                  <a:pt x="8872049" y="1857337"/>
                </a:cubicBezTo>
                <a:cubicBezTo>
                  <a:pt x="8869994" y="1858706"/>
                  <a:pt x="8867941" y="1860076"/>
                  <a:pt x="8865772" y="1861445"/>
                </a:cubicBezTo>
                <a:cubicBezTo>
                  <a:pt x="8856871" y="1867150"/>
                  <a:pt x="8847858" y="1872627"/>
                  <a:pt x="8838615" y="1877763"/>
                </a:cubicBezTo>
                <a:cubicBezTo>
                  <a:pt x="8838615" y="1877763"/>
                  <a:pt x="8838500" y="1877763"/>
                  <a:pt x="8838387" y="1877877"/>
                </a:cubicBezTo>
                <a:cubicBezTo>
                  <a:pt x="8793543" y="1903208"/>
                  <a:pt x="8745845" y="1922607"/>
                  <a:pt x="8696322" y="1936186"/>
                </a:cubicBezTo>
                <a:cubicBezTo>
                  <a:pt x="8690731" y="1937669"/>
                  <a:pt x="8685253" y="1939266"/>
                  <a:pt x="8679662" y="1940635"/>
                </a:cubicBezTo>
                <a:cubicBezTo>
                  <a:pt x="8673615" y="1942120"/>
                  <a:pt x="8667453" y="1943374"/>
                  <a:pt x="8661291" y="1944743"/>
                </a:cubicBezTo>
                <a:cubicBezTo>
                  <a:pt x="8653988" y="1946341"/>
                  <a:pt x="8646685" y="1947711"/>
                  <a:pt x="8639269" y="1949080"/>
                </a:cubicBezTo>
                <a:cubicBezTo>
                  <a:pt x="8620782" y="1952389"/>
                  <a:pt x="8602069" y="1955014"/>
                  <a:pt x="8583241" y="1956611"/>
                </a:cubicBezTo>
                <a:cubicBezTo>
                  <a:pt x="8582442" y="1956611"/>
                  <a:pt x="8581758" y="1956611"/>
                  <a:pt x="8580959" y="1956726"/>
                </a:cubicBezTo>
                <a:cubicBezTo>
                  <a:pt x="8571031" y="1957523"/>
                  <a:pt x="8561104" y="1958095"/>
                  <a:pt x="8551178" y="1958436"/>
                </a:cubicBezTo>
                <a:cubicBezTo>
                  <a:pt x="8548895" y="1958436"/>
                  <a:pt x="8546727" y="1958436"/>
                  <a:pt x="8544444" y="1958551"/>
                </a:cubicBezTo>
                <a:lnTo>
                  <a:pt x="8540223" y="1958551"/>
                </a:lnTo>
                <a:cubicBezTo>
                  <a:pt x="8533034" y="1958665"/>
                  <a:pt x="8525844" y="1958779"/>
                  <a:pt x="8518656" y="1958551"/>
                </a:cubicBezTo>
                <a:cubicBezTo>
                  <a:pt x="8515803" y="1958551"/>
                  <a:pt x="8512837" y="1958323"/>
                  <a:pt x="8509984" y="1958209"/>
                </a:cubicBezTo>
                <a:lnTo>
                  <a:pt x="8504506" y="1957980"/>
                </a:lnTo>
                <a:cubicBezTo>
                  <a:pt x="8497888" y="1957752"/>
                  <a:pt x="8491269" y="1957410"/>
                  <a:pt x="8484652" y="1956953"/>
                </a:cubicBezTo>
                <a:lnTo>
                  <a:pt x="8471416" y="1955813"/>
                </a:lnTo>
                <a:cubicBezTo>
                  <a:pt x="8466394" y="1955356"/>
                  <a:pt x="8461374" y="1954900"/>
                  <a:pt x="8456353" y="1954328"/>
                </a:cubicBezTo>
                <a:cubicBezTo>
                  <a:pt x="8451903" y="1953758"/>
                  <a:pt x="8447452" y="1953188"/>
                  <a:pt x="8442204" y="1952389"/>
                </a:cubicBezTo>
                <a:cubicBezTo>
                  <a:pt x="8437639" y="1951705"/>
                  <a:pt x="8432961" y="1951133"/>
                  <a:pt x="8428511" y="1950336"/>
                </a:cubicBezTo>
                <a:cubicBezTo>
                  <a:pt x="8423490" y="1949537"/>
                  <a:pt x="8418583" y="1948510"/>
                  <a:pt x="8412422" y="1947368"/>
                </a:cubicBezTo>
                <a:cubicBezTo>
                  <a:pt x="8408541" y="1946684"/>
                  <a:pt x="8404776" y="1945885"/>
                  <a:pt x="8400897" y="1945086"/>
                </a:cubicBezTo>
                <a:cubicBezTo>
                  <a:pt x="8395761" y="1943946"/>
                  <a:pt x="8390627" y="1942804"/>
                  <a:pt x="8385378" y="1941548"/>
                </a:cubicBezTo>
                <a:lnTo>
                  <a:pt x="8383324" y="1941092"/>
                </a:lnTo>
                <a:cubicBezTo>
                  <a:pt x="8380129" y="1940294"/>
                  <a:pt x="8376934" y="1939609"/>
                  <a:pt x="8373739" y="1938696"/>
                </a:cubicBezTo>
                <a:cubicBezTo>
                  <a:pt x="8368376" y="1937327"/>
                  <a:pt x="8363128" y="1935844"/>
                  <a:pt x="8357878" y="1934245"/>
                </a:cubicBezTo>
                <a:lnTo>
                  <a:pt x="8355825" y="1933675"/>
                </a:lnTo>
                <a:cubicBezTo>
                  <a:pt x="8352857" y="1932876"/>
                  <a:pt x="8349891" y="1931963"/>
                  <a:pt x="8347037" y="1931050"/>
                </a:cubicBezTo>
                <a:cubicBezTo>
                  <a:pt x="8341675" y="1929340"/>
                  <a:pt x="8336426" y="1927628"/>
                  <a:pt x="8331177" y="1925802"/>
                </a:cubicBezTo>
                <a:lnTo>
                  <a:pt x="8328666" y="1924889"/>
                </a:lnTo>
                <a:cubicBezTo>
                  <a:pt x="8326041" y="1923976"/>
                  <a:pt x="8323303" y="1923063"/>
                  <a:pt x="8320679" y="1922151"/>
                </a:cubicBezTo>
                <a:cubicBezTo>
                  <a:pt x="8315429" y="1920211"/>
                  <a:pt x="8310181" y="1918270"/>
                  <a:pt x="8304932" y="1916217"/>
                </a:cubicBezTo>
                <a:lnTo>
                  <a:pt x="8302193" y="1915190"/>
                </a:lnTo>
                <a:cubicBezTo>
                  <a:pt x="8299683" y="1914162"/>
                  <a:pt x="8297173" y="1913250"/>
                  <a:pt x="8294776" y="1912223"/>
                </a:cubicBezTo>
                <a:cubicBezTo>
                  <a:pt x="8289642" y="1910170"/>
                  <a:pt x="8284621" y="1907887"/>
                  <a:pt x="8279485" y="1905605"/>
                </a:cubicBezTo>
                <a:lnTo>
                  <a:pt x="8277203" y="1904577"/>
                </a:lnTo>
                <a:cubicBezTo>
                  <a:pt x="8274579" y="1903437"/>
                  <a:pt x="8271841" y="1902181"/>
                  <a:pt x="8269216" y="1900926"/>
                </a:cubicBezTo>
                <a:cubicBezTo>
                  <a:pt x="8264423" y="1898644"/>
                  <a:pt x="8259631" y="1896362"/>
                  <a:pt x="8254953" y="1893966"/>
                </a:cubicBezTo>
                <a:lnTo>
                  <a:pt x="8252671" y="1892825"/>
                </a:lnTo>
                <a:cubicBezTo>
                  <a:pt x="8249817" y="1891456"/>
                  <a:pt x="8247079" y="1890086"/>
                  <a:pt x="8244340" y="1888602"/>
                </a:cubicBezTo>
                <a:cubicBezTo>
                  <a:pt x="8240119" y="1886435"/>
                  <a:pt x="8236010" y="1884153"/>
                  <a:pt x="8231788" y="1881871"/>
                </a:cubicBezTo>
                <a:lnTo>
                  <a:pt x="8230305" y="1881072"/>
                </a:lnTo>
                <a:cubicBezTo>
                  <a:pt x="8226768" y="1879132"/>
                  <a:pt x="8223230" y="1877191"/>
                  <a:pt x="8219807" y="1875252"/>
                </a:cubicBezTo>
                <a:cubicBezTo>
                  <a:pt x="8216270" y="1873199"/>
                  <a:pt x="8212732" y="1871144"/>
                  <a:pt x="8209310" y="1868976"/>
                </a:cubicBezTo>
                <a:lnTo>
                  <a:pt x="8207941" y="1868178"/>
                </a:lnTo>
                <a:cubicBezTo>
                  <a:pt x="8203832" y="1865781"/>
                  <a:pt x="8199838" y="1863271"/>
                  <a:pt x="8196073" y="1860875"/>
                </a:cubicBezTo>
                <a:cubicBezTo>
                  <a:pt x="8192878" y="1858820"/>
                  <a:pt x="8189797" y="1856767"/>
                  <a:pt x="8185689" y="1854028"/>
                </a:cubicBezTo>
                <a:cubicBezTo>
                  <a:pt x="8181352" y="1851175"/>
                  <a:pt x="8177017" y="1848209"/>
                  <a:pt x="8172795" y="1845241"/>
                </a:cubicBezTo>
                <a:cubicBezTo>
                  <a:pt x="8170741" y="1843758"/>
                  <a:pt x="8168688" y="1842275"/>
                  <a:pt x="8166519" y="1840792"/>
                </a:cubicBezTo>
                <a:lnTo>
                  <a:pt x="8164237" y="1839080"/>
                </a:lnTo>
                <a:cubicBezTo>
                  <a:pt x="8159558" y="1835656"/>
                  <a:pt x="8154766" y="1832233"/>
                  <a:pt x="8150088" y="1828582"/>
                </a:cubicBezTo>
                <a:lnTo>
                  <a:pt x="8143698" y="1823561"/>
                </a:lnTo>
                <a:cubicBezTo>
                  <a:pt x="8138563" y="1819453"/>
                  <a:pt x="8133313" y="1815345"/>
                  <a:pt x="8128179" y="1811009"/>
                </a:cubicBezTo>
                <a:lnTo>
                  <a:pt x="8123957" y="1807357"/>
                </a:lnTo>
                <a:cubicBezTo>
                  <a:pt x="8118365" y="1802451"/>
                  <a:pt x="8112660" y="1797545"/>
                  <a:pt x="8107296" y="1792524"/>
                </a:cubicBezTo>
                <a:lnTo>
                  <a:pt x="8105014" y="1790355"/>
                </a:lnTo>
                <a:cubicBezTo>
                  <a:pt x="8098967" y="1784651"/>
                  <a:pt x="8092920" y="1778945"/>
                  <a:pt x="8087442" y="1773467"/>
                </a:cubicBezTo>
                <a:lnTo>
                  <a:pt x="8085845" y="1771871"/>
                </a:lnTo>
                <a:cubicBezTo>
                  <a:pt x="7998210" y="1683208"/>
                  <a:pt x="7939443" y="1571497"/>
                  <a:pt x="7916051" y="1451796"/>
                </a:cubicBezTo>
                <a:cubicBezTo>
                  <a:pt x="7915025" y="1446319"/>
                  <a:pt x="7913883" y="1440842"/>
                  <a:pt x="7912970" y="1435365"/>
                </a:cubicBezTo>
                <a:cubicBezTo>
                  <a:pt x="7912629" y="1433198"/>
                  <a:pt x="7912400" y="1430916"/>
                  <a:pt x="7912058" y="1428747"/>
                </a:cubicBezTo>
                <a:cubicBezTo>
                  <a:pt x="7910917" y="1421672"/>
                  <a:pt x="7909890" y="1414598"/>
                  <a:pt x="7909092" y="1407409"/>
                </a:cubicBezTo>
                <a:cubicBezTo>
                  <a:pt x="7908862" y="1405127"/>
                  <a:pt x="7908635" y="1402958"/>
                  <a:pt x="7908406" y="1400676"/>
                </a:cubicBezTo>
                <a:cubicBezTo>
                  <a:pt x="7907608" y="1393716"/>
                  <a:pt x="7906923" y="1386755"/>
                  <a:pt x="7906467" y="1379795"/>
                </a:cubicBezTo>
                <a:cubicBezTo>
                  <a:pt x="7905783" y="1370438"/>
                  <a:pt x="7905326" y="1361081"/>
                  <a:pt x="7905097" y="1351838"/>
                </a:cubicBezTo>
                <a:cubicBezTo>
                  <a:pt x="7905097" y="1350241"/>
                  <a:pt x="7904870" y="1348529"/>
                  <a:pt x="7904870" y="1346932"/>
                </a:cubicBezTo>
                <a:cubicBezTo>
                  <a:pt x="7904413" y="1327077"/>
                  <a:pt x="7902131" y="1307679"/>
                  <a:pt x="7898593" y="1288736"/>
                </a:cubicBezTo>
                <a:cubicBezTo>
                  <a:pt x="7878282" y="1182045"/>
                  <a:pt x="7809476" y="1092584"/>
                  <a:pt x="7709630" y="1047969"/>
                </a:cubicBezTo>
                <a:cubicBezTo>
                  <a:pt x="7709517" y="1047969"/>
                  <a:pt x="7709402" y="1047969"/>
                  <a:pt x="7709288" y="1047854"/>
                </a:cubicBezTo>
                <a:cubicBezTo>
                  <a:pt x="7709061" y="1047854"/>
                  <a:pt x="7708946" y="1047626"/>
                  <a:pt x="7708718" y="1047626"/>
                </a:cubicBezTo>
                <a:lnTo>
                  <a:pt x="7703811" y="1045458"/>
                </a:lnTo>
                <a:cubicBezTo>
                  <a:pt x="7590046" y="994566"/>
                  <a:pt x="7456082" y="1014649"/>
                  <a:pt x="7362628" y="1096578"/>
                </a:cubicBezTo>
                <a:cubicBezTo>
                  <a:pt x="7348935" y="1108559"/>
                  <a:pt x="7334786" y="1119970"/>
                  <a:pt x="7320181" y="1130583"/>
                </a:cubicBezTo>
                <a:cubicBezTo>
                  <a:pt x="7318696" y="1131610"/>
                  <a:pt x="7317327" y="1132636"/>
                  <a:pt x="7315843" y="1133778"/>
                </a:cubicBezTo>
                <a:cubicBezTo>
                  <a:pt x="7310366" y="1137771"/>
                  <a:pt x="7304775" y="1141651"/>
                  <a:pt x="7299069" y="1145417"/>
                </a:cubicBezTo>
                <a:cubicBezTo>
                  <a:pt x="7297016" y="1146786"/>
                  <a:pt x="7294962" y="1148155"/>
                  <a:pt x="7292908" y="1149524"/>
                </a:cubicBezTo>
                <a:cubicBezTo>
                  <a:pt x="7288344" y="1152492"/>
                  <a:pt x="7283665" y="1155458"/>
                  <a:pt x="7278987" y="1158310"/>
                </a:cubicBezTo>
                <a:cubicBezTo>
                  <a:pt x="7275335" y="1160593"/>
                  <a:pt x="7271684" y="1162875"/>
                  <a:pt x="7268032" y="1165043"/>
                </a:cubicBezTo>
                <a:cubicBezTo>
                  <a:pt x="7263012" y="1168011"/>
                  <a:pt x="7257876" y="1170863"/>
                  <a:pt x="7252856" y="1173715"/>
                </a:cubicBezTo>
                <a:cubicBezTo>
                  <a:pt x="7249775" y="1175427"/>
                  <a:pt x="7246809" y="1177139"/>
                  <a:pt x="7243728" y="1178736"/>
                </a:cubicBezTo>
                <a:cubicBezTo>
                  <a:pt x="7238022" y="1181817"/>
                  <a:pt x="7232316" y="1184670"/>
                  <a:pt x="7226497" y="1187522"/>
                </a:cubicBezTo>
                <a:cubicBezTo>
                  <a:pt x="7223873" y="1188778"/>
                  <a:pt x="7221134" y="1190147"/>
                  <a:pt x="7218510" y="1191402"/>
                </a:cubicBezTo>
                <a:cubicBezTo>
                  <a:pt x="7212234" y="1194369"/>
                  <a:pt x="7205957" y="1197222"/>
                  <a:pt x="7199682" y="1199961"/>
                </a:cubicBezTo>
                <a:cubicBezTo>
                  <a:pt x="7197514" y="1200874"/>
                  <a:pt x="7195231" y="1201900"/>
                  <a:pt x="7193063" y="1202813"/>
                </a:cubicBezTo>
                <a:cubicBezTo>
                  <a:pt x="7186331" y="1205666"/>
                  <a:pt x="7179484" y="1208404"/>
                  <a:pt x="7172638" y="1211029"/>
                </a:cubicBezTo>
                <a:cubicBezTo>
                  <a:pt x="7170927" y="1211713"/>
                  <a:pt x="7169215" y="1212284"/>
                  <a:pt x="7167503" y="1212969"/>
                </a:cubicBezTo>
                <a:lnTo>
                  <a:pt x="7153113" y="1217644"/>
                </a:lnTo>
                <a:lnTo>
                  <a:pt x="7137781" y="1222782"/>
                </a:lnTo>
                <a:cubicBezTo>
                  <a:pt x="7135840" y="1223353"/>
                  <a:pt x="7134015" y="1223923"/>
                  <a:pt x="7132189" y="1224493"/>
                </a:cubicBezTo>
                <a:lnTo>
                  <a:pt x="7130833" y="1224885"/>
                </a:lnTo>
                <a:lnTo>
                  <a:pt x="7117638" y="1229172"/>
                </a:lnTo>
                <a:lnTo>
                  <a:pt x="7110167" y="1230727"/>
                </a:lnTo>
                <a:lnTo>
                  <a:pt x="7102750" y="1232709"/>
                </a:lnTo>
                <a:cubicBezTo>
                  <a:pt x="7098642" y="1233737"/>
                  <a:pt x="7094420" y="1234763"/>
                  <a:pt x="7090312" y="1235676"/>
                </a:cubicBezTo>
                <a:cubicBezTo>
                  <a:pt x="7084607" y="1237046"/>
                  <a:pt x="7078902" y="1238301"/>
                  <a:pt x="7073195" y="1239442"/>
                </a:cubicBezTo>
                <a:cubicBezTo>
                  <a:pt x="7070001" y="1240127"/>
                  <a:pt x="7066920" y="1240697"/>
                  <a:pt x="7063724" y="1241267"/>
                </a:cubicBezTo>
                <a:cubicBezTo>
                  <a:pt x="7057220" y="1242523"/>
                  <a:pt x="7050717" y="1243549"/>
                  <a:pt x="7044212" y="1244576"/>
                </a:cubicBezTo>
                <a:lnTo>
                  <a:pt x="7042072" y="1244897"/>
                </a:lnTo>
                <a:lnTo>
                  <a:pt x="7038675" y="1245604"/>
                </a:lnTo>
                <a:cubicBezTo>
                  <a:pt x="7037420" y="1245832"/>
                  <a:pt x="7036165" y="1246060"/>
                  <a:pt x="7035024" y="1246174"/>
                </a:cubicBezTo>
                <a:cubicBezTo>
                  <a:pt x="7029776" y="1246858"/>
                  <a:pt x="7024526" y="1247430"/>
                  <a:pt x="7019276" y="1248000"/>
                </a:cubicBezTo>
                <a:cubicBezTo>
                  <a:pt x="7014257" y="1248570"/>
                  <a:pt x="7009350" y="1249140"/>
                  <a:pt x="7004214" y="1249597"/>
                </a:cubicBezTo>
                <a:cubicBezTo>
                  <a:pt x="6999765" y="1249940"/>
                  <a:pt x="6995428" y="1250168"/>
                  <a:pt x="6990978" y="1250510"/>
                </a:cubicBezTo>
                <a:cubicBezTo>
                  <a:pt x="6985273" y="1250852"/>
                  <a:pt x="6979567" y="1251195"/>
                  <a:pt x="6973976" y="1251423"/>
                </a:cubicBezTo>
                <a:cubicBezTo>
                  <a:pt x="6969754" y="1251538"/>
                  <a:pt x="6965417" y="1251651"/>
                  <a:pt x="6960969" y="1251651"/>
                </a:cubicBezTo>
                <a:lnTo>
                  <a:pt x="6957947" y="1251651"/>
                </a:lnTo>
                <a:lnTo>
                  <a:pt x="6957088" y="1251651"/>
                </a:lnTo>
                <a:cubicBezTo>
                  <a:pt x="6955035" y="1251765"/>
                  <a:pt x="6952980" y="1251879"/>
                  <a:pt x="6950927" y="1251879"/>
                </a:cubicBezTo>
                <a:lnTo>
                  <a:pt x="6943624" y="1251651"/>
                </a:lnTo>
                <a:lnTo>
                  <a:pt x="6941515" y="1251651"/>
                </a:lnTo>
                <a:lnTo>
                  <a:pt x="6940031" y="1251651"/>
                </a:lnTo>
                <a:cubicBezTo>
                  <a:pt x="6935924" y="1251651"/>
                  <a:pt x="6931930" y="1251538"/>
                  <a:pt x="6928050" y="1251423"/>
                </a:cubicBezTo>
                <a:cubicBezTo>
                  <a:pt x="6925654" y="1251309"/>
                  <a:pt x="6923145" y="1251081"/>
                  <a:pt x="6920747" y="1251081"/>
                </a:cubicBezTo>
                <a:cubicBezTo>
                  <a:pt x="6916526" y="1250852"/>
                  <a:pt x="6912189" y="1250625"/>
                  <a:pt x="6907967" y="1250396"/>
                </a:cubicBezTo>
                <a:lnTo>
                  <a:pt x="6904887" y="1250168"/>
                </a:lnTo>
                <a:cubicBezTo>
                  <a:pt x="6902376" y="1249940"/>
                  <a:pt x="6899980" y="1249826"/>
                  <a:pt x="6897583" y="1249597"/>
                </a:cubicBezTo>
                <a:cubicBezTo>
                  <a:pt x="6896100" y="1249483"/>
                  <a:pt x="6894503" y="1249256"/>
                  <a:pt x="6893019" y="1249140"/>
                </a:cubicBezTo>
                <a:cubicBezTo>
                  <a:pt x="6887087" y="1248570"/>
                  <a:pt x="6881267" y="1248000"/>
                  <a:pt x="6875447" y="1247315"/>
                </a:cubicBezTo>
                <a:lnTo>
                  <a:pt x="6867688" y="1246402"/>
                </a:lnTo>
                <a:lnTo>
                  <a:pt x="6865964" y="1246137"/>
                </a:lnTo>
                <a:lnTo>
                  <a:pt x="6864501" y="1245965"/>
                </a:lnTo>
                <a:lnTo>
                  <a:pt x="6861390" y="1245431"/>
                </a:lnTo>
                <a:lnTo>
                  <a:pt x="6840872" y="1242180"/>
                </a:lnTo>
                <a:lnTo>
                  <a:pt x="6838133" y="1241724"/>
                </a:lnTo>
                <a:lnTo>
                  <a:pt x="6832185" y="1240427"/>
                </a:lnTo>
                <a:lnTo>
                  <a:pt x="6819885" y="1238319"/>
                </a:lnTo>
                <a:cubicBezTo>
                  <a:pt x="6819657" y="1238205"/>
                  <a:pt x="6819543" y="1238205"/>
                  <a:pt x="6819314" y="1238205"/>
                </a:cubicBezTo>
                <a:lnTo>
                  <a:pt x="6799912" y="1233392"/>
                </a:lnTo>
                <a:lnTo>
                  <a:pt x="6796255" y="1232595"/>
                </a:lnTo>
                <a:cubicBezTo>
                  <a:pt x="6794545" y="1232139"/>
                  <a:pt x="6792719" y="1231682"/>
                  <a:pt x="6791007" y="1231226"/>
                </a:cubicBezTo>
                <a:lnTo>
                  <a:pt x="6789730" y="1230866"/>
                </a:lnTo>
                <a:lnTo>
                  <a:pt x="6775154" y="1227251"/>
                </a:lnTo>
                <a:lnTo>
                  <a:pt x="6773671" y="1226795"/>
                </a:lnTo>
                <a:cubicBezTo>
                  <a:pt x="6764542" y="1224170"/>
                  <a:pt x="6755414" y="1221317"/>
                  <a:pt x="6746514" y="1218236"/>
                </a:cubicBezTo>
                <a:lnTo>
                  <a:pt x="6742863" y="1216981"/>
                </a:lnTo>
                <a:cubicBezTo>
                  <a:pt x="6734647" y="1214242"/>
                  <a:pt x="6726431" y="1211162"/>
                  <a:pt x="6718329" y="1207967"/>
                </a:cubicBezTo>
                <a:lnTo>
                  <a:pt x="6714449" y="1206369"/>
                </a:lnTo>
                <a:cubicBezTo>
                  <a:pt x="6706348" y="1203174"/>
                  <a:pt x="6698360" y="1199751"/>
                  <a:pt x="6690487" y="1196214"/>
                </a:cubicBezTo>
                <a:lnTo>
                  <a:pt x="6686949" y="1194615"/>
                </a:lnTo>
                <a:cubicBezTo>
                  <a:pt x="6678847" y="1190850"/>
                  <a:pt x="6670746" y="1186971"/>
                  <a:pt x="6662872" y="1182863"/>
                </a:cubicBezTo>
                <a:lnTo>
                  <a:pt x="6660705" y="1181722"/>
                </a:lnTo>
                <a:cubicBezTo>
                  <a:pt x="6652260" y="1177386"/>
                  <a:pt x="6644158" y="1172935"/>
                  <a:pt x="6636057" y="1168257"/>
                </a:cubicBezTo>
                <a:lnTo>
                  <a:pt x="6634117" y="1167116"/>
                </a:lnTo>
                <a:lnTo>
                  <a:pt x="6617941" y="1155931"/>
                </a:lnTo>
                <a:lnTo>
                  <a:pt x="6612313" y="1152492"/>
                </a:lnTo>
                <a:lnTo>
                  <a:pt x="6610944" y="1151693"/>
                </a:lnTo>
                <a:cubicBezTo>
                  <a:pt x="6600447" y="1144960"/>
                  <a:pt x="6590177" y="1137657"/>
                  <a:pt x="6580022" y="1130240"/>
                </a:cubicBezTo>
                <a:lnTo>
                  <a:pt x="6570994" y="1123470"/>
                </a:lnTo>
                <a:lnTo>
                  <a:pt x="6552758" y="1110861"/>
                </a:lnTo>
                <a:cubicBezTo>
                  <a:pt x="6547395" y="1106524"/>
                  <a:pt x="6542033" y="1102302"/>
                  <a:pt x="6536897" y="1097738"/>
                </a:cubicBezTo>
                <a:cubicBezTo>
                  <a:pt x="6513105" y="1077027"/>
                  <a:pt x="6486704" y="1060268"/>
                  <a:pt x="6458658" y="1047595"/>
                </a:cubicBezTo>
                <a:lnTo>
                  <a:pt x="6384492" y="1026024"/>
                </a:lnTo>
                <a:lnTo>
                  <a:pt x="6361828" y="1021943"/>
                </a:lnTo>
                <a:lnTo>
                  <a:pt x="6292624" y="1021723"/>
                </a:lnTo>
                <a:lnTo>
                  <a:pt x="6281857" y="1022066"/>
                </a:lnTo>
                <a:cubicBezTo>
                  <a:pt x="6281515" y="1022066"/>
                  <a:pt x="6281286" y="1022066"/>
                  <a:pt x="6280944" y="1022066"/>
                </a:cubicBezTo>
                <a:lnTo>
                  <a:pt x="6270819" y="1023842"/>
                </a:lnTo>
                <a:lnTo>
                  <a:pt x="6204604" y="1042771"/>
                </a:lnTo>
                <a:lnTo>
                  <a:pt x="6195850" y="1046040"/>
                </a:lnTo>
                <a:lnTo>
                  <a:pt x="6188592" y="1049291"/>
                </a:lnTo>
                <a:lnTo>
                  <a:pt x="6111012" y="1098341"/>
                </a:lnTo>
                <a:cubicBezTo>
                  <a:pt x="6063850" y="1138734"/>
                  <a:pt x="6029197" y="1191823"/>
                  <a:pt x="6010676" y="1252016"/>
                </a:cubicBezTo>
                <a:lnTo>
                  <a:pt x="5995720" y="1345220"/>
                </a:lnTo>
                <a:lnTo>
                  <a:pt x="5994901" y="1358118"/>
                </a:lnTo>
                <a:lnTo>
                  <a:pt x="5993734" y="1382077"/>
                </a:lnTo>
                <a:lnTo>
                  <a:pt x="5993168" y="1385403"/>
                </a:lnTo>
                <a:lnTo>
                  <a:pt x="5991392" y="1413342"/>
                </a:lnTo>
                <a:cubicBezTo>
                  <a:pt x="5991278" y="1414369"/>
                  <a:pt x="5991164" y="1415397"/>
                  <a:pt x="5991051" y="1416424"/>
                </a:cubicBezTo>
                <a:cubicBezTo>
                  <a:pt x="5990023" y="1424297"/>
                  <a:pt x="5988769" y="1432056"/>
                  <a:pt x="5987399" y="1439815"/>
                </a:cubicBezTo>
                <a:cubicBezTo>
                  <a:pt x="5986943" y="1442211"/>
                  <a:pt x="5986486" y="1444494"/>
                  <a:pt x="5986144" y="1446891"/>
                </a:cubicBezTo>
                <a:cubicBezTo>
                  <a:pt x="5984888" y="1453622"/>
                  <a:pt x="5983519" y="1460355"/>
                  <a:pt x="5982036" y="1467088"/>
                </a:cubicBezTo>
                <a:cubicBezTo>
                  <a:pt x="5981237" y="1470739"/>
                  <a:pt x="5980324" y="1474504"/>
                  <a:pt x="5979411" y="1478156"/>
                </a:cubicBezTo>
                <a:cubicBezTo>
                  <a:pt x="5978042" y="1483747"/>
                  <a:pt x="5976786" y="1489339"/>
                  <a:pt x="5975303" y="1494816"/>
                </a:cubicBezTo>
                <a:cubicBezTo>
                  <a:pt x="5973706" y="1500750"/>
                  <a:pt x="5971994" y="1506568"/>
                  <a:pt x="5970169" y="1512502"/>
                </a:cubicBezTo>
                <a:cubicBezTo>
                  <a:pt x="5969142" y="1515926"/>
                  <a:pt x="5968229" y="1519348"/>
                  <a:pt x="5967087" y="1522658"/>
                </a:cubicBezTo>
                <a:cubicBezTo>
                  <a:pt x="5964007" y="1532357"/>
                  <a:pt x="5960697" y="1542056"/>
                  <a:pt x="5957046" y="1551528"/>
                </a:cubicBezTo>
                <a:cubicBezTo>
                  <a:pt x="5953508" y="1560999"/>
                  <a:pt x="5949629" y="1570469"/>
                  <a:pt x="5945635" y="1579826"/>
                </a:cubicBezTo>
                <a:cubicBezTo>
                  <a:pt x="5944951" y="1581538"/>
                  <a:pt x="5944152" y="1583135"/>
                  <a:pt x="5943353" y="1584847"/>
                </a:cubicBezTo>
                <a:cubicBezTo>
                  <a:pt x="5940044" y="1592378"/>
                  <a:pt x="5936506" y="1599909"/>
                  <a:pt x="5932855" y="1607440"/>
                </a:cubicBezTo>
                <a:cubicBezTo>
                  <a:pt x="5931715" y="1609837"/>
                  <a:pt x="5930459" y="1612119"/>
                  <a:pt x="5929317" y="1614515"/>
                </a:cubicBezTo>
                <a:cubicBezTo>
                  <a:pt x="5926009" y="1621133"/>
                  <a:pt x="5922586" y="1627638"/>
                  <a:pt x="5918934" y="1634142"/>
                </a:cubicBezTo>
                <a:cubicBezTo>
                  <a:pt x="5917336" y="1636994"/>
                  <a:pt x="5915739" y="1639847"/>
                  <a:pt x="5914141" y="1642585"/>
                </a:cubicBezTo>
                <a:cubicBezTo>
                  <a:pt x="5910832" y="1648405"/>
                  <a:pt x="5907409" y="1654111"/>
                  <a:pt x="5903986" y="1659702"/>
                </a:cubicBezTo>
                <a:cubicBezTo>
                  <a:pt x="5901931" y="1663011"/>
                  <a:pt x="5899878" y="1666320"/>
                  <a:pt x="5897824" y="1669630"/>
                </a:cubicBezTo>
                <a:cubicBezTo>
                  <a:pt x="5894744" y="1674422"/>
                  <a:pt x="5891549" y="1679215"/>
                  <a:pt x="5888353" y="1683893"/>
                </a:cubicBezTo>
                <a:cubicBezTo>
                  <a:pt x="5885729" y="1687772"/>
                  <a:pt x="5882990" y="1691766"/>
                  <a:pt x="5880252" y="1695646"/>
                </a:cubicBezTo>
                <a:cubicBezTo>
                  <a:pt x="5877856" y="1699069"/>
                  <a:pt x="5875345" y="1702264"/>
                  <a:pt x="5872835" y="1705688"/>
                </a:cubicBezTo>
                <a:cubicBezTo>
                  <a:pt x="5863591" y="1718125"/>
                  <a:pt x="5853892" y="1730449"/>
                  <a:pt x="5843623" y="1742202"/>
                </a:cubicBezTo>
                <a:lnTo>
                  <a:pt x="5842254" y="1743799"/>
                </a:lnTo>
                <a:cubicBezTo>
                  <a:pt x="5835864" y="1751102"/>
                  <a:pt x="5829245" y="1758291"/>
                  <a:pt x="5822512" y="1765365"/>
                </a:cubicBezTo>
                <a:cubicBezTo>
                  <a:pt x="5822056" y="1765937"/>
                  <a:pt x="5821599" y="1766393"/>
                  <a:pt x="5821143" y="1766964"/>
                </a:cubicBezTo>
                <a:lnTo>
                  <a:pt x="5821029" y="1766964"/>
                </a:lnTo>
                <a:cubicBezTo>
                  <a:pt x="5814412" y="1773696"/>
                  <a:pt x="5807793" y="1780314"/>
                  <a:pt x="5800832" y="1786933"/>
                </a:cubicBezTo>
                <a:lnTo>
                  <a:pt x="5798321" y="1789329"/>
                </a:lnTo>
                <a:cubicBezTo>
                  <a:pt x="5791704" y="1795605"/>
                  <a:pt x="5784857" y="1801652"/>
                  <a:pt x="5777896" y="1807586"/>
                </a:cubicBezTo>
                <a:lnTo>
                  <a:pt x="5774473" y="1810552"/>
                </a:lnTo>
                <a:cubicBezTo>
                  <a:pt x="5767740" y="1816258"/>
                  <a:pt x="5760894" y="1821849"/>
                  <a:pt x="5754047" y="1827213"/>
                </a:cubicBezTo>
                <a:lnTo>
                  <a:pt x="5749598" y="1830635"/>
                </a:lnTo>
                <a:cubicBezTo>
                  <a:pt x="5742752" y="1835885"/>
                  <a:pt x="5735791" y="1841019"/>
                  <a:pt x="5728716" y="1845926"/>
                </a:cubicBezTo>
                <a:lnTo>
                  <a:pt x="5723695" y="1849349"/>
                </a:lnTo>
                <a:cubicBezTo>
                  <a:pt x="5716735" y="1854142"/>
                  <a:pt x="5709660" y="1858820"/>
                  <a:pt x="5702243" y="1863385"/>
                </a:cubicBezTo>
                <a:lnTo>
                  <a:pt x="5696766" y="1866693"/>
                </a:lnTo>
                <a:cubicBezTo>
                  <a:pt x="5689690" y="1871030"/>
                  <a:pt x="5682503" y="1875366"/>
                  <a:pt x="5675198" y="1879360"/>
                </a:cubicBezTo>
                <a:lnTo>
                  <a:pt x="5669151" y="1882669"/>
                </a:lnTo>
                <a:cubicBezTo>
                  <a:pt x="5661848" y="1886663"/>
                  <a:pt x="5654431" y="1890543"/>
                  <a:pt x="5646901" y="1894308"/>
                </a:cubicBezTo>
                <a:lnTo>
                  <a:pt x="5640738" y="1897274"/>
                </a:lnTo>
                <a:cubicBezTo>
                  <a:pt x="5633208" y="1900926"/>
                  <a:pt x="5625676" y="1904464"/>
                  <a:pt x="5617917" y="1907772"/>
                </a:cubicBezTo>
                <a:lnTo>
                  <a:pt x="5611527" y="1910397"/>
                </a:lnTo>
                <a:cubicBezTo>
                  <a:pt x="5603767" y="1913706"/>
                  <a:pt x="5596008" y="1916901"/>
                  <a:pt x="5587906" y="1919868"/>
                </a:cubicBezTo>
                <a:lnTo>
                  <a:pt x="5582315" y="1921808"/>
                </a:lnTo>
                <a:cubicBezTo>
                  <a:pt x="5574099" y="1924775"/>
                  <a:pt x="5565770" y="1927742"/>
                  <a:pt x="5556869" y="1930480"/>
                </a:cubicBezTo>
                <a:lnTo>
                  <a:pt x="5554245" y="1931279"/>
                </a:lnTo>
                <a:lnTo>
                  <a:pt x="5549972" y="1932266"/>
                </a:lnTo>
                <a:lnTo>
                  <a:pt x="5544491" y="1933904"/>
                </a:lnTo>
                <a:lnTo>
                  <a:pt x="5542437" y="1934474"/>
                </a:lnTo>
                <a:cubicBezTo>
                  <a:pt x="5537188" y="1936071"/>
                  <a:pt x="5531939" y="1937555"/>
                  <a:pt x="5526577" y="1938925"/>
                </a:cubicBezTo>
                <a:cubicBezTo>
                  <a:pt x="5523382" y="1939838"/>
                  <a:pt x="5520186" y="1940522"/>
                  <a:pt x="5516991" y="1941321"/>
                </a:cubicBezTo>
                <a:lnTo>
                  <a:pt x="5514937" y="1941777"/>
                </a:lnTo>
                <a:cubicBezTo>
                  <a:pt x="5509687" y="1943033"/>
                  <a:pt x="5504668" y="1944173"/>
                  <a:pt x="5499418" y="1945315"/>
                </a:cubicBezTo>
                <a:cubicBezTo>
                  <a:pt x="5495539" y="1946113"/>
                  <a:pt x="5491545" y="1946798"/>
                  <a:pt x="5487665" y="1947597"/>
                </a:cubicBezTo>
                <a:cubicBezTo>
                  <a:pt x="5487095" y="1947597"/>
                  <a:pt x="5486638" y="1947825"/>
                  <a:pt x="5486182" y="1947825"/>
                </a:cubicBezTo>
                <a:cubicBezTo>
                  <a:pt x="5481275" y="1948737"/>
                  <a:pt x="5476369" y="1949650"/>
                  <a:pt x="5471462" y="1950449"/>
                </a:cubicBezTo>
                <a:lnTo>
                  <a:pt x="5470989" y="1950518"/>
                </a:lnTo>
                <a:lnTo>
                  <a:pt x="5469804" y="1950792"/>
                </a:lnTo>
                <a:lnTo>
                  <a:pt x="5462502" y="1952046"/>
                </a:lnTo>
                <a:cubicBezTo>
                  <a:pt x="5458166" y="1952732"/>
                  <a:pt x="5453715" y="1953188"/>
                  <a:pt x="5449380" y="1953644"/>
                </a:cubicBezTo>
                <a:lnTo>
                  <a:pt x="5438882" y="1954900"/>
                </a:lnTo>
                <a:cubicBezTo>
                  <a:pt x="5435572" y="1955356"/>
                  <a:pt x="5432149" y="1955698"/>
                  <a:pt x="5428726" y="1956040"/>
                </a:cubicBezTo>
                <a:cubicBezTo>
                  <a:pt x="5425075" y="1956383"/>
                  <a:pt x="5421537" y="1956611"/>
                  <a:pt x="5417886" y="1956839"/>
                </a:cubicBezTo>
                <a:lnTo>
                  <a:pt x="5414656" y="1957036"/>
                </a:lnTo>
                <a:lnTo>
                  <a:pt x="5410300" y="1957410"/>
                </a:lnTo>
                <a:lnTo>
                  <a:pt x="5398544" y="1957973"/>
                </a:lnTo>
                <a:lnTo>
                  <a:pt x="5394379" y="1958209"/>
                </a:lnTo>
                <a:lnTo>
                  <a:pt x="5391754" y="1958266"/>
                </a:lnTo>
                <a:lnTo>
                  <a:pt x="5390400" y="1958342"/>
                </a:lnTo>
                <a:cubicBezTo>
                  <a:pt x="5385835" y="1958456"/>
                  <a:pt x="5381271" y="1958569"/>
                  <a:pt x="5376822" y="1958683"/>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55" name="Google Shape;155;g3623e9ea6b8_1_5"/>
          <p:cNvSpPr/>
          <p:nvPr/>
        </p:nvSpPr>
        <p:spPr>
          <a:xfrm>
            <a:off x="1636947" y="3068315"/>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156" name="Google Shape;156;g3623e9ea6b8_1_5"/>
          <p:cNvSpPr/>
          <p:nvPr/>
        </p:nvSpPr>
        <p:spPr>
          <a:xfrm>
            <a:off x="3218675" y="3771852"/>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157" name="Google Shape;157;g3623e9ea6b8_1_5"/>
          <p:cNvSpPr/>
          <p:nvPr/>
        </p:nvSpPr>
        <p:spPr>
          <a:xfrm>
            <a:off x="4800403" y="3068315"/>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158" name="Google Shape;158;g3623e9ea6b8_1_5"/>
          <p:cNvSpPr/>
          <p:nvPr/>
        </p:nvSpPr>
        <p:spPr>
          <a:xfrm>
            <a:off x="6382131" y="3771852"/>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159" name="Google Shape;159;g3623e9ea6b8_1_5"/>
          <p:cNvSpPr/>
          <p:nvPr/>
        </p:nvSpPr>
        <p:spPr>
          <a:xfrm>
            <a:off x="7963859" y="3068315"/>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160" name="Google Shape;160;g3623e9ea6b8_1_5"/>
          <p:cNvSpPr/>
          <p:nvPr/>
        </p:nvSpPr>
        <p:spPr>
          <a:xfrm>
            <a:off x="9545587" y="3771852"/>
            <a:ext cx="988800" cy="988800"/>
          </a:xfrm>
          <a:prstGeom prst="ellipse">
            <a:avLst/>
          </a:prstGeom>
          <a:gradFill>
            <a:gsLst>
              <a:gs pos="0">
                <a:schemeClr val="accent2"/>
              </a:gs>
              <a:gs pos="50000">
                <a:srgbClr val="0434F4"/>
              </a:gs>
              <a:gs pos="100000">
                <a:schemeClr val="accent2"/>
              </a:gs>
            </a:gsLst>
            <a:lin ang="18900044" scaled="0"/>
          </a:gradFill>
          <a:ln>
            <a:noFill/>
          </a:ln>
          <a:effectLst>
            <a:outerShdw blurRad="317500" sx="102000" sy="102000" algn="ctr" rotWithShape="0">
              <a:srgbClr val="0434F4">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grpSp>
        <p:nvGrpSpPr>
          <p:cNvPr id="161" name="Google Shape;161;g3623e9ea6b8_1_5"/>
          <p:cNvGrpSpPr/>
          <p:nvPr/>
        </p:nvGrpSpPr>
        <p:grpSpPr>
          <a:xfrm>
            <a:off x="566673" y="1930993"/>
            <a:ext cx="3169343" cy="813916"/>
            <a:chOff x="805641" y="1630512"/>
            <a:chExt cx="2169000" cy="1142980"/>
          </a:xfrm>
        </p:grpSpPr>
        <p:sp>
          <p:nvSpPr>
            <p:cNvPr id="162" name="Google Shape;162;g3623e9ea6b8_1_5"/>
            <p:cNvSpPr txBox="1"/>
            <p:nvPr/>
          </p:nvSpPr>
          <p:spPr>
            <a:xfrm>
              <a:off x="805642" y="2341193"/>
              <a:ext cx="2169000" cy="432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dk1"/>
                  </a:solidFill>
                  <a:latin typeface="Montserrat"/>
                  <a:ea typeface="Montserrat"/>
                  <a:cs typeface="Montserrat"/>
                  <a:sym typeface="Montserrat"/>
                </a:rPr>
                <a:t>Foundation of the system</a:t>
              </a:r>
              <a:endParaRPr b="0" i="0" u="none" strike="noStrike" cap="none">
                <a:solidFill>
                  <a:schemeClr val="dk1"/>
                </a:solidFill>
                <a:latin typeface="Arial"/>
                <a:ea typeface="Arial"/>
                <a:cs typeface="Arial"/>
                <a:sym typeface="Arial"/>
              </a:endParaRPr>
            </a:p>
          </p:txBody>
        </p:sp>
        <p:sp>
          <p:nvSpPr>
            <p:cNvPr id="163" name="Google Shape;163;g3623e9ea6b8_1_5"/>
            <p:cNvSpPr txBox="1"/>
            <p:nvPr/>
          </p:nvSpPr>
          <p:spPr>
            <a:xfrm>
              <a:off x="805641" y="1630512"/>
              <a:ext cx="2169000" cy="8646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a:solidFill>
                    <a:srgbClr val="0434F4"/>
                  </a:solidFill>
                  <a:latin typeface="Lexend"/>
                  <a:ea typeface="Lexend"/>
                  <a:cs typeface="Lexend"/>
                  <a:sym typeface="Lexend"/>
                </a:rPr>
                <a:t>Interactive Geo-Dashboard(PWA)</a:t>
              </a:r>
              <a:endParaRPr sz="1700" b="0" i="0" u="none" strike="noStrike" cap="none">
                <a:solidFill>
                  <a:srgbClr val="0434F4"/>
                </a:solidFill>
                <a:latin typeface="Lexend"/>
                <a:ea typeface="Lexend"/>
                <a:cs typeface="Lexend"/>
                <a:sym typeface="Lexend"/>
              </a:endParaRPr>
            </a:p>
          </p:txBody>
        </p:sp>
      </p:grpSp>
      <p:grpSp>
        <p:nvGrpSpPr>
          <p:cNvPr id="164" name="Google Shape;164;g3623e9ea6b8_1_5"/>
          <p:cNvGrpSpPr/>
          <p:nvPr/>
        </p:nvGrpSpPr>
        <p:grpSpPr>
          <a:xfrm>
            <a:off x="1427901" y="4940164"/>
            <a:ext cx="3566848" cy="899861"/>
            <a:chOff x="317583" y="1744651"/>
            <a:chExt cx="3082842" cy="899861"/>
          </a:xfrm>
        </p:grpSpPr>
        <p:sp>
          <p:nvSpPr>
            <p:cNvPr id="165" name="Google Shape;165;g3623e9ea6b8_1_5"/>
            <p:cNvSpPr txBox="1"/>
            <p:nvPr/>
          </p:nvSpPr>
          <p:spPr>
            <a:xfrm>
              <a:off x="317625" y="2013612"/>
              <a:ext cx="3082800" cy="6309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dk1"/>
                  </a:solidFill>
                  <a:latin typeface="Montserrat"/>
                  <a:ea typeface="Montserrat"/>
                  <a:cs typeface="Montserrat"/>
                  <a:sym typeface="Montserrat"/>
                </a:rPr>
                <a:t>Showcases conversational AI and map interaction</a:t>
              </a:r>
              <a:endParaRPr b="0" i="0" u="none" strike="noStrike" cap="none">
                <a:solidFill>
                  <a:schemeClr val="dk1"/>
                </a:solidFill>
                <a:latin typeface="Arial"/>
                <a:ea typeface="Arial"/>
                <a:cs typeface="Arial"/>
                <a:sym typeface="Arial"/>
              </a:endParaRPr>
            </a:p>
          </p:txBody>
        </p:sp>
        <p:sp>
          <p:nvSpPr>
            <p:cNvPr id="166" name="Google Shape;166;g3623e9ea6b8_1_5"/>
            <p:cNvSpPr txBox="1"/>
            <p:nvPr/>
          </p:nvSpPr>
          <p:spPr>
            <a:xfrm>
              <a:off x="317583" y="1744651"/>
              <a:ext cx="3082800" cy="3540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a:solidFill>
                    <a:srgbClr val="0434F4"/>
                  </a:solidFill>
                  <a:latin typeface="Lexend"/>
                  <a:ea typeface="Lexend"/>
                  <a:cs typeface="Lexend"/>
                  <a:sym typeface="Lexend"/>
                </a:rPr>
                <a:t>AI Co-Pilot (Azure AI Agent)</a:t>
              </a:r>
              <a:endParaRPr sz="1700" b="0" i="0" u="none" strike="noStrike" cap="none">
                <a:solidFill>
                  <a:srgbClr val="0434F4"/>
                </a:solidFill>
                <a:latin typeface="Lexend"/>
                <a:ea typeface="Lexend"/>
                <a:cs typeface="Lexend"/>
                <a:sym typeface="Lexend"/>
              </a:endParaRPr>
            </a:p>
          </p:txBody>
        </p:sp>
      </p:grpSp>
      <p:grpSp>
        <p:nvGrpSpPr>
          <p:cNvPr id="167" name="Google Shape;167;g3623e9ea6b8_1_5"/>
          <p:cNvGrpSpPr/>
          <p:nvPr/>
        </p:nvGrpSpPr>
        <p:grpSpPr>
          <a:xfrm>
            <a:off x="8464113" y="5021906"/>
            <a:ext cx="3399198" cy="1185721"/>
            <a:chOff x="854205" y="1691938"/>
            <a:chExt cx="2049314" cy="1455408"/>
          </a:xfrm>
        </p:grpSpPr>
        <p:sp>
          <p:nvSpPr>
            <p:cNvPr id="168" name="Google Shape;168;g3623e9ea6b8_1_5"/>
            <p:cNvSpPr txBox="1"/>
            <p:nvPr/>
          </p:nvSpPr>
          <p:spPr>
            <a:xfrm>
              <a:off x="854205" y="2372746"/>
              <a:ext cx="2049300" cy="7746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dk1"/>
                  </a:solidFill>
                  <a:latin typeface="Montserrat"/>
                  <a:ea typeface="Montserrat"/>
                  <a:cs typeface="Montserrat"/>
                  <a:sym typeface="Montserrat"/>
                </a:rPr>
                <a:t>Ensures immediate dissemination of critical updates</a:t>
              </a:r>
              <a:endParaRPr b="0" i="0" u="none" strike="noStrike" cap="none">
                <a:solidFill>
                  <a:schemeClr val="dk1"/>
                </a:solidFill>
                <a:latin typeface="Arial"/>
                <a:ea typeface="Arial"/>
                <a:cs typeface="Arial"/>
                <a:sym typeface="Arial"/>
              </a:endParaRPr>
            </a:p>
          </p:txBody>
        </p:sp>
        <p:sp>
          <p:nvSpPr>
            <p:cNvPr id="169" name="Google Shape;169;g3623e9ea6b8_1_5"/>
            <p:cNvSpPr txBox="1"/>
            <p:nvPr/>
          </p:nvSpPr>
          <p:spPr>
            <a:xfrm>
              <a:off x="854219" y="1691938"/>
              <a:ext cx="2049300" cy="7557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a:solidFill>
                    <a:srgbClr val="0434F4"/>
                  </a:solidFill>
                  <a:latin typeface="Lexend"/>
                  <a:ea typeface="Lexend"/>
                  <a:cs typeface="Lexend"/>
                  <a:sym typeface="Lexend"/>
                </a:rPr>
                <a:t>Real-Time Alerting (Pusher &amp; Laravel Echo)</a:t>
              </a:r>
              <a:endParaRPr sz="1700" b="0" i="0" u="none" strike="noStrike" cap="none">
                <a:solidFill>
                  <a:srgbClr val="0434F4"/>
                </a:solidFill>
                <a:latin typeface="Lexend"/>
                <a:ea typeface="Lexend"/>
                <a:cs typeface="Lexend"/>
                <a:sym typeface="Lexend"/>
              </a:endParaRPr>
            </a:p>
          </p:txBody>
        </p:sp>
      </p:grpSp>
      <p:grpSp>
        <p:nvGrpSpPr>
          <p:cNvPr id="170" name="Google Shape;170;g3623e9ea6b8_1_5"/>
          <p:cNvGrpSpPr/>
          <p:nvPr/>
        </p:nvGrpSpPr>
        <p:grpSpPr>
          <a:xfrm>
            <a:off x="3710178" y="1711177"/>
            <a:ext cx="3177348" cy="984798"/>
            <a:chOff x="796859" y="1711188"/>
            <a:chExt cx="2927082" cy="984798"/>
          </a:xfrm>
        </p:grpSpPr>
        <p:sp>
          <p:nvSpPr>
            <p:cNvPr id="171" name="Google Shape;171;g3623e9ea6b8_1_5"/>
            <p:cNvSpPr txBox="1"/>
            <p:nvPr/>
          </p:nvSpPr>
          <p:spPr>
            <a:xfrm>
              <a:off x="804341" y="2388185"/>
              <a:ext cx="2919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dk1"/>
                  </a:solidFill>
                  <a:latin typeface="Montserrat"/>
                  <a:ea typeface="Montserrat"/>
                  <a:cs typeface="Montserrat"/>
                  <a:sym typeface="Montserrat"/>
                </a:rPr>
                <a:t>Predicts fire intensity and spread</a:t>
              </a:r>
              <a:endParaRPr b="0" i="0" u="none" strike="noStrike" cap="none">
                <a:solidFill>
                  <a:schemeClr val="dk1"/>
                </a:solidFill>
                <a:latin typeface="Arial"/>
                <a:ea typeface="Arial"/>
                <a:cs typeface="Arial"/>
                <a:sym typeface="Arial"/>
              </a:endParaRPr>
            </a:p>
          </p:txBody>
        </p:sp>
        <p:sp>
          <p:nvSpPr>
            <p:cNvPr id="172" name="Google Shape;172;g3623e9ea6b8_1_5"/>
            <p:cNvSpPr txBox="1"/>
            <p:nvPr/>
          </p:nvSpPr>
          <p:spPr>
            <a:xfrm>
              <a:off x="796859" y="1711188"/>
              <a:ext cx="2919600" cy="6156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a:solidFill>
                    <a:srgbClr val="0434F4"/>
                  </a:solidFill>
                  <a:latin typeface="Lexend"/>
                  <a:ea typeface="Lexend"/>
                  <a:cs typeface="Lexend"/>
                  <a:sym typeface="Lexend"/>
                </a:rPr>
                <a:t>Predictive Intelligence (Azure ML)</a:t>
              </a:r>
              <a:endParaRPr sz="1700" b="0" i="0" u="none" strike="noStrike" cap="none">
                <a:solidFill>
                  <a:srgbClr val="0434F4"/>
                </a:solidFill>
                <a:latin typeface="Lexend"/>
                <a:ea typeface="Lexend"/>
                <a:cs typeface="Lexend"/>
                <a:sym typeface="Lexend"/>
              </a:endParaRPr>
            </a:p>
          </p:txBody>
        </p:sp>
      </p:grpSp>
      <p:grpSp>
        <p:nvGrpSpPr>
          <p:cNvPr id="173" name="Google Shape;173;g3623e9ea6b8_1_5"/>
          <p:cNvGrpSpPr/>
          <p:nvPr/>
        </p:nvGrpSpPr>
        <p:grpSpPr>
          <a:xfrm>
            <a:off x="5308375" y="4950600"/>
            <a:ext cx="2842133" cy="1525499"/>
            <a:chOff x="662196" y="1755131"/>
            <a:chExt cx="2203374" cy="1525499"/>
          </a:xfrm>
        </p:grpSpPr>
        <p:sp>
          <p:nvSpPr>
            <p:cNvPr id="174" name="Google Shape;174;g3623e9ea6b8_1_5"/>
            <p:cNvSpPr txBox="1"/>
            <p:nvPr/>
          </p:nvSpPr>
          <p:spPr>
            <a:xfrm>
              <a:off x="662196" y="2326330"/>
              <a:ext cx="21957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dk1"/>
                  </a:solidFill>
                  <a:latin typeface="Montserrat"/>
                  <a:ea typeface="Montserrat"/>
                  <a:cs typeface="Montserrat"/>
                  <a:sym typeface="Montserrat"/>
                </a:rPr>
                <a:t>Performs in depth examination using satellite imagery</a:t>
              </a:r>
              <a:endParaRPr b="0" i="0" u="none" strike="noStrike" cap="none">
                <a:solidFill>
                  <a:schemeClr val="dk1"/>
                </a:solidFill>
                <a:latin typeface="Arial"/>
                <a:ea typeface="Arial"/>
                <a:cs typeface="Arial"/>
                <a:sym typeface="Arial"/>
              </a:endParaRPr>
            </a:p>
          </p:txBody>
        </p:sp>
        <p:sp>
          <p:nvSpPr>
            <p:cNvPr id="175" name="Google Shape;175;g3623e9ea6b8_1_5"/>
            <p:cNvSpPr txBox="1"/>
            <p:nvPr/>
          </p:nvSpPr>
          <p:spPr>
            <a:xfrm>
              <a:off x="669871" y="1755131"/>
              <a:ext cx="2195700" cy="6156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a:solidFill>
                    <a:srgbClr val="0434F4"/>
                  </a:solidFill>
                  <a:latin typeface="Lexend"/>
                  <a:ea typeface="Lexend"/>
                  <a:cs typeface="Lexend"/>
                  <a:sym typeface="Lexend"/>
                </a:rPr>
                <a:t>Automated GOES Analysis (Custom Vision)</a:t>
              </a:r>
              <a:endParaRPr sz="1700" b="0" i="0" u="none" strike="noStrike" cap="none">
                <a:solidFill>
                  <a:srgbClr val="0434F4"/>
                </a:solidFill>
                <a:latin typeface="Lexend"/>
                <a:ea typeface="Lexend"/>
                <a:cs typeface="Lexend"/>
                <a:sym typeface="Lexend"/>
              </a:endParaRPr>
            </a:p>
          </p:txBody>
        </p:sp>
      </p:grpSp>
      <p:grpSp>
        <p:nvGrpSpPr>
          <p:cNvPr id="176" name="Google Shape;176;g3623e9ea6b8_1_5"/>
          <p:cNvGrpSpPr/>
          <p:nvPr/>
        </p:nvGrpSpPr>
        <p:grpSpPr>
          <a:xfrm>
            <a:off x="7212675" y="1653886"/>
            <a:ext cx="3082840" cy="1250501"/>
            <a:chOff x="566518" y="1677312"/>
            <a:chExt cx="2421903" cy="1360275"/>
          </a:xfrm>
        </p:grpSpPr>
        <p:sp>
          <p:nvSpPr>
            <p:cNvPr id="177" name="Google Shape;177;g3623e9ea6b8_1_5"/>
            <p:cNvSpPr txBox="1"/>
            <p:nvPr/>
          </p:nvSpPr>
          <p:spPr>
            <a:xfrm>
              <a:off x="566518" y="2351187"/>
              <a:ext cx="2421900" cy="6864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n-US">
                  <a:solidFill>
                    <a:schemeClr val="dk1"/>
                  </a:solidFill>
                  <a:latin typeface="Montserrat"/>
                  <a:ea typeface="Montserrat"/>
                  <a:cs typeface="Montserrat"/>
                  <a:sym typeface="Montserrat"/>
                </a:rPr>
                <a:t>Transcribes live audio field reporting</a:t>
              </a:r>
              <a:endParaRPr>
                <a:solidFill>
                  <a:schemeClr val="dk1"/>
                </a:solidFill>
                <a:latin typeface="Montserrat"/>
                <a:ea typeface="Montserrat"/>
                <a:cs typeface="Montserrat"/>
                <a:sym typeface="Montserrat"/>
              </a:endParaRPr>
            </a:p>
          </p:txBody>
        </p:sp>
        <p:sp>
          <p:nvSpPr>
            <p:cNvPr id="178" name="Google Shape;178;g3623e9ea6b8_1_5"/>
            <p:cNvSpPr txBox="1"/>
            <p:nvPr/>
          </p:nvSpPr>
          <p:spPr>
            <a:xfrm>
              <a:off x="566521" y="1677312"/>
              <a:ext cx="2421900" cy="6696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700">
                  <a:solidFill>
                    <a:srgbClr val="0434F4"/>
                  </a:solidFill>
                  <a:latin typeface="Lexend"/>
                  <a:ea typeface="Lexend"/>
                  <a:cs typeface="Lexend"/>
                  <a:sym typeface="Lexend"/>
                </a:rPr>
                <a:t>Voice-to-Text Reporting </a:t>
              </a:r>
              <a:endParaRPr sz="1700">
                <a:solidFill>
                  <a:srgbClr val="0434F4"/>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1400"/>
                <a:buFont typeface="Arial"/>
                <a:buNone/>
              </a:pPr>
              <a:r>
                <a:rPr lang="en-US" sz="1700">
                  <a:solidFill>
                    <a:srgbClr val="0434F4"/>
                  </a:solidFill>
                  <a:latin typeface="Lexend"/>
                  <a:ea typeface="Lexend"/>
                  <a:cs typeface="Lexend"/>
                  <a:sym typeface="Lexend"/>
                </a:rPr>
                <a:t>(Azure Speech)</a:t>
              </a:r>
              <a:endParaRPr sz="1700" b="0" i="0" u="none" strike="noStrike" cap="none">
                <a:solidFill>
                  <a:srgbClr val="0434F4"/>
                </a:solidFill>
                <a:latin typeface="Lexend"/>
                <a:ea typeface="Lexend"/>
                <a:cs typeface="Lexend"/>
                <a:sym typeface="Lexend"/>
              </a:endParaRPr>
            </a:p>
          </p:txBody>
        </p:sp>
      </p:grpSp>
      <p:pic>
        <p:nvPicPr>
          <p:cNvPr id="179" name="Google Shape;179;g3623e9ea6b8_1_5"/>
          <p:cNvPicPr preferRelativeResize="0"/>
          <p:nvPr/>
        </p:nvPicPr>
        <p:blipFill rotWithShape="1">
          <a:blip r:embed="rId3">
            <a:alphaModFix/>
          </a:blip>
          <a:srcRect/>
          <a:stretch/>
        </p:blipFill>
        <p:spPr>
          <a:xfrm>
            <a:off x="9649000" y="3875275"/>
            <a:ext cx="759124" cy="759100"/>
          </a:xfrm>
          <a:prstGeom prst="rect">
            <a:avLst/>
          </a:prstGeom>
          <a:noFill/>
          <a:ln>
            <a:noFill/>
          </a:ln>
        </p:spPr>
      </p:pic>
      <p:pic>
        <p:nvPicPr>
          <p:cNvPr id="180" name="Google Shape;180;g3623e9ea6b8_1_5"/>
          <p:cNvPicPr preferRelativeResize="0"/>
          <p:nvPr/>
        </p:nvPicPr>
        <p:blipFill rotWithShape="1">
          <a:blip r:embed="rId4">
            <a:alphaModFix/>
          </a:blip>
          <a:srcRect/>
          <a:stretch/>
        </p:blipFill>
        <p:spPr>
          <a:xfrm>
            <a:off x="8150500" y="3203025"/>
            <a:ext cx="719400" cy="719400"/>
          </a:xfrm>
          <a:prstGeom prst="rect">
            <a:avLst/>
          </a:prstGeom>
          <a:noFill/>
          <a:ln>
            <a:noFill/>
          </a:ln>
        </p:spPr>
      </p:pic>
      <p:pic>
        <p:nvPicPr>
          <p:cNvPr id="181" name="Google Shape;181;g3623e9ea6b8_1_5"/>
          <p:cNvPicPr preferRelativeResize="0"/>
          <p:nvPr/>
        </p:nvPicPr>
        <p:blipFill rotWithShape="1">
          <a:blip r:embed="rId5">
            <a:alphaModFix/>
          </a:blip>
          <a:srcRect/>
          <a:stretch/>
        </p:blipFill>
        <p:spPr>
          <a:xfrm>
            <a:off x="6375775" y="3765500"/>
            <a:ext cx="988800" cy="988774"/>
          </a:xfrm>
          <a:prstGeom prst="rect">
            <a:avLst/>
          </a:prstGeom>
          <a:noFill/>
          <a:ln>
            <a:noFill/>
          </a:ln>
        </p:spPr>
      </p:pic>
      <p:pic>
        <p:nvPicPr>
          <p:cNvPr id="182" name="Google Shape;182;g3623e9ea6b8_1_5"/>
          <p:cNvPicPr preferRelativeResize="0"/>
          <p:nvPr/>
        </p:nvPicPr>
        <p:blipFill rotWithShape="1">
          <a:blip r:embed="rId6">
            <a:alphaModFix/>
          </a:blip>
          <a:srcRect/>
          <a:stretch/>
        </p:blipFill>
        <p:spPr>
          <a:xfrm>
            <a:off x="4935099" y="3181787"/>
            <a:ext cx="719400" cy="719428"/>
          </a:xfrm>
          <a:prstGeom prst="rect">
            <a:avLst/>
          </a:prstGeom>
          <a:noFill/>
          <a:ln>
            <a:noFill/>
          </a:ln>
        </p:spPr>
      </p:pic>
      <p:pic>
        <p:nvPicPr>
          <p:cNvPr id="183" name="Google Shape;183;g3623e9ea6b8_1_5"/>
          <p:cNvPicPr preferRelativeResize="0"/>
          <p:nvPr/>
        </p:nvPicPr>
        <p:blipFill rotWithShape="1">
          <a:blip r:embed="rId7">
            <a:alphaModFix/>
          </a:blip>
          <a:srcRect/>
          <a:stretch/>
        </p:blipFill>
        <p:spPr>
          <a:xfrm>
            <a:off x="3353376" y="3906575"/>
            <a:ext cx="719400" cy="719345"/>
          </a:xfrm>
          <a:prstGeom prst="rect">
            <a:avLst/>
          </a:prstGeom>
          <a:noFill/>
          <a:ln>
            <a:noFill/>
          </a:ln>
        </p:spPr>
      </p:pic>
      <p:pic>
        <p:nvPicPr>
          <p:cNvPr id="184" name="Google Shape;184;g3623e9ea6b8_1_5"/>
          <p:cNvPicPr preferRelativeResize="0"/>
          <p:nvPr/>
        </p:nvPicPr>
        <p:blipFill rotWithShape="1">
          <a:blip r:embed="rId8">
            <a:alphaModFix/>
          </a:blip>
          <a:srcRect/>
          <a:stretch/>
        </p:blipFill>
        <p:spPr>
          <a:xfrm>
            <a:off x="1791650" y="3181800"/>
            <a:ext cx="719400" cy="719400"/>
          </a:xfrm>
          <a:prstGeom prst="rect">
            <a:avLst/>
          </a:prstGeom>
          <a:noFill/>
          <a:ln>
            <a:noFill/>
          </a:ln>
        </p:spPr>
      </p:pic>
      <p:sp>
        <p:nvSpPr>
          <p:cNvPr id="185" name="Google Shape;185;g3623e9ea6b8_1_5"/>
          <p:cNvSpPr/>
          <p:nvPr/>
        </p:nvSpPr>
        <p:spPr>
          <a:xfrm>
            <a:off x="105500" y="295825"/>
            <a:ext cx="1322400" cy="7194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6" name="Google Shape;186;g3623e9ea6b8_1_5"/>
          <p:cNvSpPr/>
          <p:nvPr/>
        </p:nvSpPr>
        <p:spPr>
          <a:xfrm>
            <a:off x="8290300" y="135600"/>
            <a:ext cx="3573000" cy="7194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3623e9ea6b8_1_64"/>
          <p:cNvSpPr>
            <a:spLocks noGrp="1"/>
          </p:cNvSpPr>
          <p:nvPr>
            <p:ph type="pic" idx="2"/>
          </p:nvPr>
        </p:nvSpPr>
        <p:spPr>
          <a:xfrm>
            <a:off x="-74400" y="0"/>
            <a:ext cx="12192000" cy="6858000"/>
          </a:xfrm>
          <a:prstGeom prst="rect">
            <a:avLst/>
          </a:prstGeom>
          <a:solidFill>
            <a:srgbClr val="E5E5E5"/>
          </a:solidFill>
          <a:ln>
            <a:noFill/>
          </a:ln>
        </p:spPr>
        <p:txBody>
          <a:bodyPr/>
          <a:lstStyle/>
          <a:p>
            <a:endParaRPr lang="en-US"/>
          </a:p>
        </p:txBody>
      </p:sp>
      <p:sp>
        <p:nvSpPr>
          <p:cNvPr id="192" name="Google Shape;192;g3623e9ea6b8_1_64"/>
          <p:cNvSpPr/>
          <p:nvPr/>
        </p:nvSpPr>
        <p:spPr>
          <a:xfrm>
            <a:off x="0" y="0"/>
            <a:ext cx="12192000" cy="6858000"/>
          </a:xfrm>
          <a:prstGeom prst="rect">
            <a:avLst/>
          </a:prstGeom>
          <a:gradFill>
            <a:gsLst>
              <a:gs pos="0">
                <a:srgbClr val="14004F">
                  <a:alpha val="81568"/>
                </a:srgbClr>
              </a:gs>
              <a:gs pos="85000">
                <a:schemeClr val="accent1"/>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193" name="Google Shape;193;g3623e9ea6b8_1_64"/>
          <p:cNvSpPr txBox="1"/>
          <p:nvPr/>
        </p:nvSpPr>
        <p:spPr>
          <a:xfrm>
            <a:off x="1240450" y="706575"/>
            <a:ext cx="10305900" cy="7695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a:solidFill>
                  <a:schemeClr val="lt1"/>
                </a:solidFill>
                <a:latin typeface="Lexend"/>
                <a:ea typeface="Lexend"/>
                <a:cs typeface="Lexend"/>
                <a:sym typeface="Lexend"/>
              </a:rPr>
              <a:t> Demo - Artemis Dashboard</a:t>
            </a:r>
            <a:endParaRPr sz="1400" b="0" i="0" u="none" strike="noStrike" cap="none">
              <a:solidFill>
                <a:srgbClr val="000000"/>
              </a:solidFill>
              <a:latin typeface="Arial"/>
              <a:ea typeface="Arial"/>
              <a:cs typeface="Arial"/>
              <a:sym typeface="Arial"/>
            </a:endParaRPr>
          </a:p>
        </p:txBody>
      </p:sp>
      <p:sp>
        <p:nvSpPr>
          <p:cNvPr id="194" name="Google Shape;194;g3623e9ea6b8_1_64"/>
          <p:cNvSpPr txBox="1"/>
          <p:nvPr/>
        </p:nvSpPr>
        <p:spPr>
          <a:xfrm>
            <a:off x="1609700" y="1476087"/>
            <a:ext cx="4610100" cy="246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434F4"/>
              </a:solidFill>
              <a:latin typeface="Lexend"/>
              <a:ea typeface="Lexend"/>
              <a:cs typeface="Lexend"/>
              <a:sym typeface="Lexend"/>
            </a:endParaRPr>
          </a:p>
        </p:txBody>
      </p:sp>
      <p:pic>
        <p:nvPicPr>
          <p:cNvPr id="195" name="Google Shape;195;g3623e9ea6b8_1_64"/>
          <p:cNvPicPr preferRelativeResize="0"/>
          <p:nvPr/>
        </p:nvPicPr>
        <p:blipFill>
          <a:blip r:embed="rId3">
            <a:alphaModFix/>
          </a:blip>
          <a:stretch>
            <a:fillRect/>
          </a:stretch>
        </p:blipFill>
        <p:spPr>
          <a:xfrm>
            <a:off x="1417275" y="1722374"/>
            <a:ext cx="9515449" cy="4517851"/>
          </a:xfrm>
          <a:prstGeom prst="rect">
            <a:avLst/>
          </a:prstGeom>
          <a:gradFill>
            <a:gsLst>
              <a:gs pos="0">
                <a:srgbClr val="14004F">
                  <a:alpha val="81568"/>
                </a:srgbClr>
              </a:gs>
              <a:gs pos="85000">
                <a:schemeClr val="accent1"/>
              </a:gs>
              <a:gs pos="100000">
                <a:schemeClr val="accent1"/>
              </a:gs>
            </a:gsLst>
            <a:lin ang="10800025" scaled="0"/>
          </a:grad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3623e9ea6b8_5_29"/>
          <p:cNvSpPr txBox="1"/>
          <p:nvPr/>
        </p:nvSpPr>
        <p:spPr>
          <a:xfrm>
            <a:off x="517575" y="898975"/>
            <a:ext cx="3908100" cy="12006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Clr>
                <a:schemeClr val="dk1"/>
              </a:buClr>
              <a:buSzPts val="3600"/>
              <a:buFont typeface="Arial"/>
              <a:buNone/>
            </a:pPr>
            <a:r>
              <a:rPr lang="en-US" sz="3600" b="1">
                <a:solidFill>
                  <a:schemeClr val="dk2"/>
                </a:solidFill>
                <a:latin typeface="Lexend"/>
                <a:ea typeface="Lexend"/>
                <a:cs typeface="Lexend"/>
                <a:sym typeface="Lexend"/>
              </a:rPr>
              <a:t>Technology Under the Hood</a:t>
            </a:r>
            <a:endParaRPr sz="3600" b="1">
              <a:solidFill>
                <a:srgbClr val="262626"/>
              </a:solidFill>
              <a:latin typeface="Lexend"/>
              <a:ea typeface="Lexend"/>
              <a:cs typeface="Lexend"/>
              <a:sym typeface="Lexend"/>
            </a:endParaRPr>
          </a:p>
        </p:txBody>
      </p:sp>
      <p:sp>
        <p:nvSpPr>
          <p:cNvPr id="201" name="Google Shape;201;g3623e9ea6b8_5_29"/>
          <p:cNvSpPr/>
          <p:nvPr/>
        </p:nvSpPr>
        <p:spPr>
          <a:xfrm>
            <a:off x="234600" y="256500"/>
            <a:ext cx="1193100" cy="4776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g3623e9ea6b8_5_29"/>
          <p:cNvSpPr/>
          <p:nvPr/>
        </p:nvSpPr>
        <p:spPr>
          <a:xfrm>
            <a:off x="8349825" y="0"/>
            <a:ext cx="3573000" cy="7194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g3623e9ea6b8_5_29"/>
          <p:cNvSpPr txBox="1"/>
          <p:nvPr/>
        </p:nvSpPr>
        <p:spPr>
          <a:xfrm>
            <a:off x="5194825" y="1756525"/>
            <a:ext cx="41055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en-US" b="1">
                <a:solidFill>
                  <a:schemeClr val="dk1"/>
                </a:solidFill>
                <a:latin typeface="Montserrat"/>
                <a:ea typeface="Montserrat"/>
                <a:cs typeface="Montserrat"/>
                <a:sym typeface="Montserrat"/>
              </a:rPr>
              <a:t>Trains our models for early wildfire hotspot detection in satellite imagery, offering critical lead time.</a:t>
            </a:r>
            <a:endParaRPr b="1" i="0" u="none" strike="noStrike" cap="none">
              <a:solidFill>
                <a:schemeClr val="dk1"/>
              </a:solidFill>
            </a:endParaRPr>
          </a:p>
        </p:txBody>
      </p:sp>
      <p:sp>
        <p:nvSpPr>
          <p:cNvPr id="204" name="Google Shape;204;g3623e9ea6b8_5_29"/>
          <p:cNvSpPr txBox="1"/>
          <p:nvPr/>
        </p:nvSpPr>
        <p:spPr>
          <a:xfrm>
            <a:off x="5120400" y="734100"/>
            <a:ext cx="5836500" cy="7695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a:solidFill>
                  <a:srgbClr val="0434F4"/>
                </a:solidFill>
                <a:latin typeface="Lexend"/>
                <a:ea typeface="Lexend"/>
                <a:cs typeface="Lexend"/>
                <a:sym typeface="Lexend"/>
              </a:rPr>
              <a:t>Azure Custom Vision</a:t>
            </a:r>
            <a:endParaRPr sz="4400">
              <a:solidFill>
                <a:srgbClr val="0434F4"/>
              </a:solidFill>
              <a:latin typeface="Lexend"/>
              <a:ea typeface="Lexend"/>
              <a:cs typeface="Lexend"/>
              <a:sym typeface="Lexend"/>
            </a:endParaRPr>
          </a:p>
        </p:txBody>
      </p:sp>
      <p:grpSp>
        <p:nvGrpSpPr>
          <p:cNvPr id="205" name="Google Shape;205;g3623e9ea6b8_5_29"/>
          <p:cNvGrpSpPr/>
          <p:nvPr/>
        </p:nvGrpSpPr>
        <p:grpSpPr>
          <a:xfrm>
            <a:off x="4592162" y="855000"/>
            <a:ext cx="260999" cy="3057600"/>
            <a:chOff x="4184785" y="3800475"/>
            <a:chExt cx="260999" cy="3057600"/>
          </a:xfrm>
        </p:grpSpPr>
        <p:cxnSp>
          <p:nvCxnSpPr>
            <p:cNvPr id="206" name="Google Shape;206;g3623e9ea6b8_5_29"/>
            <p:cNvCxnSpPr/>
            <p:nvPr/>
          </p:nvCxnSpPr>
          <p:spPr>
            <a:xfrm>
              <a:off x="4316482" y="3800475"/>
              <a:ext cx="0" cy="3057600"/>
            </a:xfrm>
            <a:prstGeom prst="straightConnector1">
              <a:avLst/>
            </a:prstGeom>
            <a:noFill/>
            <a:ln w="9525" cap="flat" cmpd="sng">
              <a:solidFill>
                <a:srgbClr val="CDCDCD"/>
              </a:solidFill>
              <a:prstDash val="solid"/>
              <a:miter lim="800000"/>
              <a:headEnd type="none" w="sm" len="sm"/>
              <a:tailEnd type="none" w="sm" len="sm"/>
            </a:ln>
          </p:spPr>
        </p:cxnSp>
        <p:sp>
          <p:nvSpPr>
            <p:cNvPr id="207" name="Google Shape;207;g3623e9ea6b8_5_29"/>
            <p:cNvSpPr/>
            <p:nvPr/>
          </p:nvSpPr>
          <p:spPr>
            <a:xfrm>
              <a:off x="4184785" y="5106009"/>
              <a:ext cx="260999" cy="260999"/>
            </a:xfrm>
            <a:custGeom>
              <a:avLst/>
              <a:gdLst/>
              <a:ahLst/>
              <a:cxnLst/>
              <a:rect l="l" t="t" r="r" b="b"/>
              <a:pathLst>
                <a:path w="2982849" h="2982849" extrusionOk="0">
                  <a:moveTo>
                    <a:pt x="696182" y="0"/>
                  </a:moveTo>
                  <a:lnTo>
                    <a:pt x="2750439" y="0"/>
                  </a:lnTo>
                  <a:cubicBezTo>
                    <a:pt x="2878741" y="0"/>
                    <a:pt x="2982849" y="104108"/>
                    <a:pt x="2982849" y="232410"/>
                  </a:cubicBezTo>
                  <a:lnTo>
                    <a:pt x="2982849" y="2271141"/>
                  </a:lnTo>
                  <a:cubicBezTo>
                    <a:pt x="2982849" y="2663952"/>
                    <a:pt x="2663952" y="2982849"/>
                    <a:pt x="2271141" y="2982849"/>
                  </a:cubicBezTo>
                  <a:lnTo>
                    <a:pt x="232410" y="2982849"/>
                  </a:lnTo>
                  <a:cubicBezTo>
                    <a:pt x="104108" y="2982849"/>
                    <a:pt x="0" y="2878741"/>
                    <a:pt x="0" y="2750439"/>
                  </a:cubicBezTo>
                  <a:lnTo>
                    <a:pt x="0" y="696182"/>
                  </a:lnTo>
                  <a:cubicBezTo>
                    <a:pt x="0" y="311944"/>
                    <a:pt x="311944" y="0"/>
                    <a:pt x="696182" y="0"/>
                  </a:cubicBezTo>
                  <a:close/>
                </a:path>
              </a:pathLst>
            </a:custGeom>
            <a:gradFill>
              <a:gsLst>
                <a:gs pos="0">
                  <a:schemeClr val="accent2"/>
                </a:gs>
                <a:gs pos="50000">
                  <a:srgbClr val="0434F4"/>
                </a:gs>
                <a:gs pos="100000">
                  <a:schemeClr val="accent2"/>
                </a:gs>
              </a:gsLst>
              <a:lin ang="18900044" scaled="0"/>
            </a:gradFill>
            <a:ln>
              <a:noFill/>
            </a:ln>
            <a:effectLst>
              <a:outerShdw blurRad="127000" sx="102000" sy="102000" algn="ctr" rotWithShape="0">
                <a:srgbClr val="0434F4">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208" name="Google Shape;208;g3623e9ea6b8_5_29"/>
            <p:cNvSpPr/>
            <p:nvPr/>
          </p:nvSpPr>
          <p:spPr>
            <a:xfrm rot="5400000">
              <a:off x="4277632" y="5199985"/>
              <a:ext cx="87300" cy="75300"/>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grpSp>
      <p:grpSp>
        <p:nvGrpSpPr>
          <p:cNvPr id="209" name="Google Shape;209;g3623e9ea6b8_5_29"/>
          <p:cNvGrpSpPr/>
          <p:nvPr/>
        </p:nvGrpSpPr>
        <p:grpSpPr>
          <a:xfrm>
            <a:off x="4592147" y="3372150"/>
            <a:ext cx="260999" cy="3057600"/>
            <a:chOff x="7743825" y="3372225"/>
            <a:chExt cx="260999" cy="3057600"/>
          </a:xfrm>
        </p:grpSpPr>
        <p:cxnSp>
          <p:nvCxnSpPr>
            <p:cNvPr id="210" name="Google Shape;210;g3623e9ea6b8_5_29"/>
            <p:cNvCxnSpPr/>
            <p:nvPr/>
          </p:nvCxnSpPr>
          <p:spPr>
            <a:xfrm>
              <a:off x="7875517" y="3372225"/>
              <a:ext cx="0" cy="3057600"/>
            </a:xfrm>
            <a:prstGeom prst="straightConnector1">
              <a:avLst/>
            </a:prstGeom>
            <a:noFill/>
            <a:ln w="9525" cap="flat" cmpd="sng">
              <a:solidFill>
                <a:srgbClr val="CDCDCD"/>
              </a:solidFill>
              <a:prstDash val="solid"/>
              <a:miter lim="800000"/>
              <a:headEnd type="none" w="sm" len="sm"/>
              <a:tailEnd type="none" w="sm" len="sm"/>
            </a:ln>
          </p:spPr>
        </p:cxnSp>
        <p:sp>
          <p:nvSpPr>
            <p:cNvPr id="211" name="Google Shape;211;g3623e9ea6b8_5_29"/>
            <p:cNvSpPr/>
            <p:nvPr/>
          </p:nvSpPr>
          <p:spPr>
            <a:xfrm>
              <a:off x="7743825" y="5106009"/>
              <a:ext cx="260999" cy="260999"/>
            </a:xfrm>
            <a:custGeom>
              <a:avLst/>
              <a:gdLst/>
              <a:ahLst/>
              <a:cxnLst/>
              <a:rect l="l" t="t" r="r" b="b"/>
              <a:pathLst>
                <a:path w="2982849" h="2982849" extrusionOk="0">
                  <a:moveTo>
                    <a:pt x="696182" y="0"/>
                  </a:moveTo>
                  <a:lnTo>
                    <a:pt x="2750439" y="0"/>
                  </a:lnTo>
                  <a:cubicBezTo>
                    <a:pt x="2878741" y="0"/>
                    <a:pt x="2982849" y="104108"/>
                    <a:pt x="2982849" y="232410"/>
                  </a:cubicBezTo>
                  <a:lnTo>
                    <a:pt x="2982849" y="2271141"/>
                  </a:lnTo>
                  <a:cubicBezTo>
                    <a:pt x="2982849" y="2663952"/>
                    <a:pt x="2663952" y="2982849"/>
                    <a:pt x="2271141" y="2982849"/>
                  </a:cubicBezTo>
                  <a:lnTo>
                    <a:pt x="232410" y="2982849"/>
                  </a:lnTo>
                  <a:cubicBezTo>
                    <a:pt x="104108" y="2982849"/>
                    <a:pt x="0" y="2878741"/>
                    <a:pt x="0" y="2750439"/>
                  </a:cubicBezTo>
                  <a:lnTo>
                    <a:pt x="0" y="696182"/>
                  </a:lnTo>
                  <a:cubicBezTo>
                    <a:pt x="0" y="311944"/>
                    <a:pt x="311944" y="0"/>
                    <a:pt x="696182" y="0"/>
                  </a:cubicBezTo>
                  <a:close/>
                </a:path>
              </a:pathLst>
            </a:custGeom>
            <a:gradFill>
              <a:gsLst>
                <a:gs pos="0">
                  <a:schemeClr val="accent2"/>
                </a:gs>
                <a:gs pos="50000">
                  <a:srgbClr val="0434F4"/>
                </a:gs>
                <a:gs pos="100000">
                  <a:schemeClr val="accent2"/>
                </a:gs>
              </a:gsLst>
              <a:lin ang="18900044" scaled="0"/>
            </a:gradFill>
            <a:ln>
              <a:noFill/>
            </a:ln>
            <a:effectLst>
              <a:outerShdw blurRad="127000" sx="102000" sy="102000" algn="ctr" rotWithShape="0">
                <a:srgbClr val="0434F4">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212" name="Google Shape;212;g3623e9ea6b8_5_29"/>
            <p:cNvSpPr/>
            <p:nvPr/>
          </p:nvSpPr>
          <p:spPr>
            <a:xfrm rot="5400000">
              <a:off x="7831910" y="5199986"/>
              <a:ext cx="87300" cy="75300"/>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grpSp>
      <p:grpSp>
        <p:nvGrpSpPr>
          <p:cNvPr id="213" name="Google Shape;213;g3623e9ea6b8_5_29"/>
          <p:cNvGrpSpPr/>
          <p:nvPr/>
        </p:nvGrpSpPr>
        <p:grpSpPr>
          <a:xfrm rot="5400000">
            <a:off x="7985995" y="-108043"/>
            <a:ext cx="477603" cy="6892442"/>
            <a:chOff x="7743825" y="3800475"/>
            <a:chExt cx="260999" cy="3057600"/>
          </a:xfrm>
        </p:grpSpPr>
        <p:cxnSp>
          <p:nvCxnSpPr>
            <p:cNvPr id="214" name="Google Shape;214;g3623e9ea6b8_5_29"/>
            <p:cNvCxnSpPr/>
            <p:nvPr/>
          </p:nvCxnSpPr>
          <p:spPr>
            <a:xfrm>
              <a:off x="7875517" y="3800475"/>
              <a:ext cx="0" cy="3057600"/>
            </a:xfrm>
            <a:prstGeom prst="straightConnector1">
              <a:avLst/>
            </a:prstGeom>
            <a:noFill/>
            <a:ln w="9525" cap="flat" cmpd="sng">
              <a:solidFill>
                <a:srgbClr val="CDCDCD"/>
              </a:solidFill>
              <a:prstDash val="solid"/>
              <a:miter lim="800000"/>
              <a:headEnd type="none" w="sm" len="sm"/>
              <a:tailEnd type="none" w="sm" len="sm"/>
            </a:ln>
          </p:spPr>
        </p:cxnSp>
        <p:sp>
          <p:nvSpPr>
            <p:cNvPr id="215" name="Google Shape;215;g3623e9ea6b8_5_29"/>
            <p:cNvSpPr/>
            <p:nvPr/>
          </p:nvSpPr>
          <p:spPr>
            <a:xfrm>
              <a:off x="7743825" y="5106009"/>
              <a:ext cx="260999" cy="260999"/>
            </a:xfrm>
            <a:custGeom>
              <a:avLst/>
              <a:gdLst/>
              <a:ahLst/>
              <a:cxnLst/>
              <a:rect l="l" t="t" r="r" b="b"/>
              <a:pathLst>
                <a:path w="2982849" h="2982849" extrusionOk="0">
                  <a:moveTo>
                    <a:pt x="696182" y="0"/>
                  </a:moveTo>
                  <a:lnTo>
                    <a:pt x="2750439" y="0"/>
                  </a:lnTo>
                  <a:cubicBezTo>
                    <a:pt x="2878741" y="0"/>
                    <a:pt x="2982849" y="104108"/>
                    <a:pt x="2982849" y="232410"/>
                  </a:cubicBezTo>
                  <a:lnTo>
                    <a:pt x="2982849" y="2271141"/>
                  </a:lnTo>
                  <a:cubicBezTo>
                    <a:pt x="2982849" y="2663952"/>
                    <a:pt x="2663952" y="2982849"/>
                    <a:pt x="2271141" y="2982849"/>
                  </a:cubicBezTo>
                  <a:lnTo>
                    <a:pt x="232410" y="2982849"/>
                  </a:lnTo>
                  <a:cubicBezTo>
                    <a:pt x="104108" y="2982849"/>
                    <a:pt x="0" y="2878741"/>
                    <a:pt x="0" y="2750439"/>
                  </a:cubicBezTo>
                  <a:lnTo>
                    <a:pt x="0" y="696182"/>
                  </a:lnTo>
                  <a:cubicBezTo>
                    <a:pt x="0" y="311944"/>
                    <a:pt x="311944" y="0"/>
                    <a:pt x="696182" y="0"/>
                  </a:cubicBezTo>
                  <a:close/>
                </a:path>
              </a:pathLst>
            </a:custGeom>
            <a:gradFill>
              <a:gsLst>
                <a:gs pos="0">
                  <a:schemeClr val="accent2"/>
                </a:gs>
                <a:gs pos="50000">
                  <a:srgbClr val="0434F4"/>
                </a:gs>
                <a:gs pos="100000">
                  <a:schemeClr val="accent2"/>
                </a:gs>
              </a:gsLst>
              <a:lin ang="18900044" scaled="0"/>
            </a:gradFill>
            <a:ln>
              <a:noFill/>
            </a:ln>
            <a:effectLst>
              <a:outerShdw blurRad="127000" sx="102000" sy="102000" algn="ctr" rotWithShape="0">
                <a:srgbClr val="0434F4">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216" name="Google Shape;216;g3623e9ea6b8_5_29"/>
            <p:cNvSpPr/>
            <p:nvPr/>
          </p:nvSpPr>
          <p:spPr>
            <a:xfrm rot="5400000">
              <a:off x="7831910" y="5199986"/>
              <a:ext cx="87300" cy="75300"/>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grpSp>
      <p:sp>
        <p:nvSpPr>
          <p:cNvPr id="217" name="Google Shape;217;g3623e9ea6b8_5_29"/>
          <p:cNvSpPr txBox="1"/>
          <p:nvPr/>
        </p:nvSpPr>
        <p:spPr>
          <a:xfrm>
            <a:off x="234609" y="4642820"/>
            <a:ext cx="2649300" cy="1793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en-US" sz="1300" b="1">
                <a:solidFill>
                  <a:schemeClr val="dk1"/>
                </a:solidFill>
                <a:latin typeface="Montserrat"/>
                <a:ea typeface="Montserrat"/>
                <a:cs typeface="Montserrat"/>
                <a:sym typeface="Montserrat"/>
              </a:rPr>
              <a:t>Powers the Co-Pilot's advanced natural language understanding and generation, enabling intelligent conversation and insights.</a:t>
            </a:r>
            <a:endParaRPr sz="1600" b="1" i="0" u="none" strike="noStrike" cap="none">
              <a:solidFill>
                <a:schemeClr val="dk1"/>
              </a:solidFill>
            </a:endParaRPr>
          </a:p>
        </p:txBody>
      </p:sp>
      <p:sp>
        <p:nvSpPr>
          <p:cNvPr id="218" name="Google Shape;218;g3623e9ea6b8_5_29"/>
          <p:cNvSpPr txBox="1"/>
          <p:nvPr/>
        </p:nvSpPr>
        <p:spPr>
          <a:xfrm>
            <a:off x="367398" y="3089850"/>
            <a:ext cx="3027600" cy="1446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a:solidFill>
                  <a:srgbClr val="0434F4"/>
                </a:solidFill>
                <a:latin typeface="Lexend"/>
                <a:ea typeface="Lexend"/>
                <a:cs typeface="Lexend"/>
                <a:sym typeface="Lexend"/>
              </a:rPr>
              <a:t>Azure OpenAI</a:t>
            </a:r>
            <a:endParaRPr sz="1400" b="0" i="0" u="none" strike="noStrike" cap="none">
              <a:solidFill>
                <a:srgbClr val="000000"/>
              </a:solidFill>
              <a:latin typeface="Arial"/>
              <a:ea typeface="Arial"/>
              <a:cs typeface="Arial"/>
              <a:sym typeface="Arial"/>
            </a:endParaRPr>
          </a:p>
        </p:txBody>
      </p:sp>
      <p:sp>
        <p:nvSpPr>
          <p:cNvPr id="219" name="Google Shape;219;g3623e9ea6b8_5_29"/>
          <p:cNvSpPr txBox="1"/>
          <p:nvPr/>
        </p:nvSpPr>
        <p:spPr>
          <a:xfrm>
            <a:off x="5402224" y="4642820"/>
            <a:ext cx="2649300" cy="1600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en-US" b="1"/>
              <a:t>Orchestrates our AI Co-Pilot, understanding complex natural language queries and connecting to various tools to fulfill requests.</a:t>
            </a:r>
            <a:endParaRPr sz="1400" b="1" i="0" u="none" strike="noStrike" cap="none">
              <a:solidFill>
                <a:srgbClr val="000000"/>
              </a:solidFill>
            </a:endParaRPr>
          </a:p>
        </p:txBody>
      </p:sp>
      <p:sp>
        <p:nvSpPr>
          <p:cNvPr id="220" name="Google Shape;220;g3623e9ea6b8_5_29"/>
          <p:cNvSpPr txBox="1"/>
          <p:nvPr/>
        </p:nvSpPr>
        <p:spPr>
          <a:xfrm>
            <a:off x="5402224" y="3863123"/>
            <a:ext cx="4319100" cy="7695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dirty="0">
                <a:solidFill>
                  <a:srgbClr val="0434F4"/>
                </a:solidFill>
                <a:latin typeface="Lexend"/>
                <a:ea typeface="Lexend"/>
                <a:cs typeface="Lexend"/>
                <a:sym typeface="Lexend"/>
              </a:rPr>
              <a:t>Azure AI Agent</a:t>
            </a:r>
            <a:endParaRPr sz="1400" b="0" i="0" u="none" strike="noStrike" cap="none" dirty="0">
              <a:solidFill>
                <a:srgbClr val="000000"/>
              </a:solidFill>
              <a:latin typeface="Arial"/>
              <a:ea typeface="Arial"/>
              <a:cs typeface="Arial"/>
              <a:sym typeface="Arial"/>
            </a:endParaRPr>
          </a:p>
        </p:txBody>
      </p:sp>
      <p:pic>
        <p:nvPicPr>
          <p:cNvPr id="221" name="Google Shape;221;g3623e9ea6b8_5_29"/>
          <p:cNvPicPr preferRelativeResize="0"/>
          <p:nvPr/>
        </p:nvPicPr>
        <p:blipFill>
          <a:blip r:embed="rId3">
            <a:alphaModFix/>
          </a:blip>
          <a:stretch>
            <a:fillRect/>
          </a:stretch>
        </p:blipFill>
        <p:spPr>
          <a:xfrm>
            <a:off x="8051524" y="4322338"/>
            <a:ext cx="3835676" cy="2013730"/>
          </a:xfrm>
          <a:prstGeom prst="rect">
            <a:avLst/>
          </a:prstGeom>
          <a:noFill/>
          <a:ln>
            <a:noFill/>
          </a:ln>
        </p:spPr>
      </p:pic>
      <p:pic>
        <p:nvPicPr>
          <p:cNvPr id="222" name="Google Shape;222;g3623e9ea6b8_5_29"/>
          <p:cNvPicPr preferRelativeResize="0"/>
          <p:nvPr/>
        </p:nvPicPr>
        <p:blipFill>
          <a:blip r:embed="rId4">
            <a:alphaModFix/>
          </a:blip>
          <a:stretch>
            <a:fillRect/>
          </a:stretch>
        </p:blipFill>
        <p:spPr>
          <a:xfrm>
            <a:off x="8648625" y="764513"/>
            <a:ext cx="3238575" cy="3238575"/>
          </a:xfrm>
          <a:prstGeom prst="rect">
            <a:avLst/>
          </a:prstGeom>
          <a:noFill/>
          <a:ln>
            <a:noFill/>
          </a:ln>
        </p:spPr>
      </p:pic>
      <p:pic>
        <p:nvPicPr>
          <p:cNvPr id="223" name="Google Shape;223;g3623e9ea6b8_5_29"/>
          <p:cNvPicPr preferRelativeResize="0"/>
          <p:nvPr/>
        </p:nvPicPr>
        <p:blipFill rotWithShape="1">
          <a:blip r:embed="rId5">
            <a:alphaModFix/>
          </a:blip>
          <a:srcRect r="48514"/>
          <a:stretch/>
        </p:blipFill>
        <p:spPr>
          <a:xfrm>
            <a:off x="3077462" y="3372150"/>
            <a:ext cx="1321128" cy="1446900"/>
          </a:xfrm>
          <a:prstGeom prst="rect">
            <a:avLst/>
          </a:prstGeom>
          <a:noFill/>
          <a:ln>
            <a:noFill/>
          </a:ln>
        </p:spPr>
      </p:pic>
      <p:pic>
        <p:nvPicPr>
          <p:cNvPr id="224" name="Google Shape;224;g3623e9ea6b8_5_29"/>
          <p:cNvPicPr preferRelativeResize="0"/>
          <p:nvPr/>
        </p:nvPicPr>
        <p:blipFill rotWithShape="1">
          <a:blip r:embed="rId5">
            <a:alphaModFix/>
          </a:blip>
          <a:srcRect l="48514"/>
          <a:stretch/>
        </p:blipFill>
        <p:spPr>
          <a:xfrm>
            <a:off x="3007196" y="4980950"/>
            <a:ext cx="1461654" cy="160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4004F">
                <a:alpha val="81568"/>
              </a:srgbClr>
            </a:gs>
            <a:gs pos="85000">
              <a:schemeClr val="accent1"/>
            </a:gs>
            <a:gs pos="100000">
              <a:schemeClr val="accent1"/>
            </a:gs>
          </a:gsLst>
          <a:lin ang="10801400" scaled="0"/>
        </a:gradFill>
        <a:effectLst/>
      </p:bgPr>
    </p:bg>
    <p:spTree>
      <p:nvGrpSpPr>
        <p:cNvPr id="1" name="Shape 229"/>
        <p:cNvGrpSpPr/>
        <p:nvPr/>
      </p:nvGrpSpPr>
      <p:grpSpPr>
        <a:xfrm>
          <a:off x="0" y="0"/>
          <a:ext cx="0" cy="0"/>
          <a:chOff x="0" y="0"/>
          <a:chExt cx="0" cy="0"/>
        </a:xfrm>
      </p:grpSpPr>
      <p:sp>
        <p:nvSpPr>
          <p:cNvPr id="230" name="Google Shape;230;g3623e9ea6b8_5_145"/>
          <p:cNvSpPr txBox="1"/>
          <p:nvPr/>
        </p:nvSpPr>
        <p:spPr>
          <a:xfrm>
            <a:off x="7398675" y="4981350"/>
            <a:ext cx="3908100" cy="12006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Clr>
                <a:schemeClr val="dk1"/>
              </a:buClr>
              <a:buSzPts val="3600"/>
              <a:buFont typeface="Arial"/>
              <a:buNone/>
            </a:pPr>
            <a:r>
              <a:rPr lang="en-US" sz="3600" b="1">
                <a:solidFill>
                  <a:schemeClr val="lt2"/>
                </a:solidFill>
                <a:latin typeface="Lexend"/>
                <a:ea typeface="Lexend"/>
                <a:cs typeface="Lexend"/>
                <a:sym typeface="Lexend"/>
              </a:rPr>
              <a:t>Technology Under the Hood</a:t>
            </a:r>
            <a:endParaRPr sz="3600" b="1">
              <a:solidFill>
                <a:schemeClr val="lt2"/>
              </a:solidFill>
              <a:latin typeface="Lexend"/>
              <a:ea typeface="Lexend"/>
              <a:cs typeface="Lexend"/>
              <a:sym typeface="Lexend"/>
            </a:endParaRPr>
          </a:p>
        </p:txBody>
      </p:sp>
      <p:sp>
        <p:nvSpPr>
          <p:cNvPr id="231" name="Google Shape;231;g3623e9ea6b8_5_145"/>
          <p:cNvSpPr/>
          <p:nvPr/>
        </p:nvSpPr>
        <p:spPr>
          <a:xfrm>
            <a:off x="234600" y="256500"/>
            <a:ext cx="1193100" cy="477600"/>
          </a:xfrm>
          <a:prstGeom prst="rect">
            <a:avLst/>
          </a:prstGeom>
          <a:solidFill>
            <a:srgbClr val="0909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3623e9ea6b8_5_145"/>
          <p:cNvSpPr/>
          <p:nvPr/>
        </p:nvSpPr>
        <p:spPr>
          <a:xfrm>
            <a:off x="9642275" y="334675"/>
            <a:ext cx="625200" cy="279900"/>
          </a:xfrm>
          <a:prstGeom prst="rect">
            <a:avLst/>
          </a:prstGeom>
          <a:solidFill>
            <a:srgbClr val="31256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g3623e9ea6b8_5_145"/>
          <p:cNvSpPr txBox="1"/>
          <p:nvPr/>
        </p:nvSpPr>
        <p:spPr>
          <a:xfrm>
            <a:off x="1683025" y="2331238"/>
            <a:ext cx="41055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en-US" b="1">
                <a:solidFill>
                  <a:schemeClr val="lt2"/>
                </a:solidFill>
                <a:latin typeface="Montserrat"/>
                <a:ea typeface="Montserrat"/>
                <a:cs typeface="Montserrat"/>
                <a:sym typeface="Montserrat"/>
              </a:rPr>
              <a:t>Extracts key entities like locations and resources from text reports, structuring unstructured data for immediate use.</a:t>
            </a:r>
            <a:endParaRPr b="1" i="0" u="none" strike="noStrike" cap="none">
              <a:solidFill>
                <a:schemeClr val="lt2"/>
              </a:solidFill>
            </a:endParaRPr>
          </a:p>
        </p:txBody>
      </p:sp>
      <p:sp>
        <p:nvSpPr>
          <p:cNvPr id="234" name="Google Shape;234;g3623e9ea6b8_5_145"/>
          <p:cNvSpPr txBox="1"/>
          <p:nvPr/>
        </p:nvSpPr>
        <p:spPr>
          <a:xfrm>
            <a:off x="367400" y="1138925"/>
            <a:ext cx="5836500" cy="7695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a:solidFill>
                  <a:schemeClr val="accent3"/>
                </a:solidFill>
                <a:latin typeface="Lexend"/>
                <a:ea typeface="Lexend"/>
                <a:cs typeface="Lexend"/>
                <a:sym typeface="Lexend"/>
              </a:rPr>
              <a:t>Azure AI Language</a:t>
            </a:r>
            <a:endParaRPr sz="4400">
              <a:solidFill>
                <a:schemeClr val="accent3"/>
              </a:solidFill>
              <a:latin typeface="Lexend"/>
              <a:ea typeface="Lexend"/>
              <a:cs typeface="Lexend"/>
              <a:sym typeface="Lexend"/>
            </a:endParaRPr>
          </a:p>
        </p:txBody>
      </p:sp>
      <p:grpSp>
        <p:nvGrpSpPr>
          <p:cNvPr id="235" name="Google Shape;235;g3623e9ea6b8_5_145"/>
          <p:cNvGrpSpPr/>
          <p:nvPr/>
        </p:nvGrpSpPr>
        <p:grpSpPr>
          <a:xfrm rot="10800000">
            <a:off x="6041021" y="1049237"/>
            <a:ext cx="477603" cy="5057882"/>
            <a:chOff x="7743825" y="3800475"/>
            <a:chExt cx="260999" cy="3057600"/>
          </a:xfrm>
        </p:grpSpPr>
        <p:cxnSp>
          <p:nvCxnSpPr>
            <p:cNvPr id="236" name="Google Shape;236;g3623e9ea6b8_5_145"/>
            <p:cNvCxnSpPr/>
            <p:nvPr/>
          </p:nvCxnSpPr>
          <p:spPr>
            <a:xfrm>
              <a:off x="7875517" y="3800475"/>
              <a:ext cx="0" cy="3057600"/>
            </a:xfrm>
            <a:prstGeom prst="straightConnector1">
              <a:avLst/>
            </a:prstGeom>
            <a:noFill/>
            <a:ln w="9525" cap="flat" cmpd="sng">
              <a:solidFill>
                <a:srgbClr val="CDCDCD"/>
              </a:solidFill>
              <a:prstDash val="solid"/>
              <a:miter lim="800000"/>
              <a:headEnd type="none" w="sm" len="sm"/>
              <a:tailEnd type="none" w="sm" len="sm"/>
            </a:ln>
          </p:spPr>
        </p:cxnSp>
        <p:sp>
          <p:nvSpPr>
            <p:cNvPr id="237" name="Google Shape;237;g3623e9ea6b8_5_145"/>
            <p:cNvSpPr/>
            <p:nvPr/>
          </p:nvSpPr>
          <p:spPr>
            <a:xfrm>
              <a:off x="7743825" y="5106009"/>
              <a:ext cx="260999" cy="260999"/>
            </a:xfrm>
            <a:custGeom>
              <a:avLst/>
              <a:gdLst/>
              <a:ahLst/>
              <a:cxnLst/>
              <a:rect l="l" t="t" r="r" b="b"/>
              <a:pathLst>
                <a:path w="2982849" h="2982849" extrusionOk="0">
                  <a:moveTo>
                    <a:pt x="696182" y="0"/>
                  </a:moveTo>
                  <a:lnTo>
                    <a:pt x="2750439" y="0"/>
                  </a:lnTo>
                  <a:cubicBezTo>
                    <a:pt x="2878741" y="0"/>
                    <a:pt x="2982849" y="104108"/>
                    <a:pt x="2982849" y="232410"/>
                  </a:cubicBezTo>
                  <a:lnTo>
                    <a:pt x="2982849" y="2271141"/>
                  </a:lnTo>
                  <a:cubicBezTo>
                    <a:pt x="2982849" y="2663952"/>
                    <a:pt x="2663952" y="2982849"/>
                    <a:pt x="2271141" y="2982849"/>
                  </a:cubicBezTo>
                  <a:lnTo>
                    <a:pt x="232410" y="2982849"/>
                  </a:lnTo>
                  <a:cubicBezTo>
                    <a:pt x="104108" y="2982849"/>
                    <a:pt x="0" y="2878741"/>
                    <a:pt x="0" y="2750439"/>
                  </a:cubicBezTo>
                  <a:lnTo>
                    <a:pt x="0" y="696182"/>
                  </a:lnTo>
                  <a:cubicBezTo>
                    <a:pt x="0" y="311944"/>
                    <a:pt x="311944" y="0"/>
                    <a:pt x="696182" y="0"/>
                  </a:cubicBezTo>
                  <a:close/>
                </a:path>
              </a:pathLst>
            </a:custGeom>
            <a:gradFill>
              <a:gsLst>
                <a:gs pos="0">
                  <a:schemeClr val="accent2"/>
                </a:gs>
                <a:gs pos="50000">
                  <a:srgbClr val="0434F4"/>
                </a:gs>
                <a:gs pos="100000">
                  <a:schemeClr val="accent2"/>
                </a:gs>
              </a:gsLst>
              <a:lin ang="18900044" scaled="0"/>
            </a:gradFill>
            <a:ln>
              <a:noFill/>
            </a:ln>
            <a:effectLst>
              <a:outerShdw blurRad="127000" sx="102000" sy="102000" algn="ctr" rotWithShape="0">
                <a:srgbClr val="0434F4">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sp>
          <p:nvSpPr>
            <p:cNvPr id="238" name="Google Shape;238;g3623e9ea6b8_5_145"/>
            <p:cNvSpPr/>
            <p:nvPr/>
          </p:nvSpPr>
          <p:spPr>
            <a:xfrm rot="5400000">
              <a:off x="7831910" y="5199986"/>
              <a:ext cx="87300" cy="75300"/>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grpSp>
      <p:sp>
        <p:nvSpPr>
          <p:cNvPr id="239" name="Google Shape;239;g3623e9ea6b8_5_145"/>
          <p:cNvSpPr txBox="1"/>
          <p:nvPr/>
        </p:nvSpPr>
        <p:spPr>
          <a:xfrm>
            <a:off x="797325" y="5214325"/>
            <a:ext cx="32796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en-US" sz="1300" b="1">
                <a:solidFill>
                  <a:schemeClr val="lt2"/>
                </a:solidFill>
                <a:latin typeface="Montserrat"/>
                <a:ea typeface="Montserrat"/>
                <a:cs typeface="Montserrat"/>
                <a:sym typeface="Montserrat"/>
              </a:rPr>
              <a:t>Transcribes voice field reports into text instantly, enabling hands-free, rapid data entry from the ground.</a:t>
            </a:r>
            <a:endParaRPr sz="1600" b="1" i="0" u="none" strike="noStrike" cap="none">
              <a:solidFill>
                <a:schemeClr val="lt2"/>
              </a:solidFill>
            </a:endParaRPr>
          </a:p>
        </p:txBody>
      </p:sp>
      <p:sp>
        <p:nvSpPr>
          <p:cNvPr id="241" name="Google Shape;241;g3623e9ea6b8_5_145"/>
          <p:cNvSpPr txBox="1"/>
          <p:nvPr/>
        </p:nvSpPr>
        <p:spPr>
          <a:xfrm>
            <a:off x="797325" y="4037050"/>
            <a:ext cx="5243700" cy="7695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a:solidFill>
                  <a:schemeClr val="accent3"/>
                </a:solidFill>
                <a:latin typeface="Lexend"/>
                <a:ea typeface="Lexend"/>
                <a:cs typeface="Lexend"/>
                <a:sym typeface="Lexend"/>
              </a:rPr>
              <a:t>Azure AI Speech</a:t>
            </a:r>
            <a:endParaRPr sz="1400" b="0" i="0" u="none" strike="noStrike" cap="none">
              <a:solidFill>
                <a:schemeClr val="accent3"/>
              </a:solidFill>
              <a:latin typeface="Arial"/>
              <a:ea typeface="Arial"/>
              <a:cs typeface="Arial"/>
              <a:sym typeface="Arial"/>
            </a:endParaRPr>
          </a:p>
        </p:txBody>
      </p:sp>
      <p:sp>
        <p:nvSpPr>
          <p:cNvPr id="242" name="Google Shape;242;g3623e9ea6b8_5_145"/>
          <p:cNvSpPr txBox="1"/>
          <p:nvPr/>
        </p:nvSpPr>
        <p:spPr>
          <a:xfrm>
            <a:off x="7389975" y="2780613"/>
            <a:ext cx="3789600" cy="1277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en-US" b="1">
                <a:solidFill>
                  <a:schemeClr val="lt2"/>
                </a:solidFill>
              </a:rPr>
              <a:t>Provides intelligent, semantic search capabilities for our Firefighter AI Chatbot, ensuring fast and accurate data retrieval for complex queries.</a:t>
            </a:r>
            <a:endParaRPr sz="1400" b="1" i="0" u="none" strike="noStrike" cap="none">
              <a:solidFill>
                <a:schemeClr val="lt2"/>
              </a:solidFill>
            </a:endParaRPr>
          </a:p>
        </p:txBody>
      </p:sp>
      <p:sp>
        <p:nvSpPr>
          <p:cNvPr id="243" name="Google Shape;243;g3623e9ea6b8_5_145"/>
          <p:cNvSpPr txBox="1"/>
          <p:nvPr/>
        </p:nvSpPr>
        <p:spPr>
          <a:xfrm>
            <a:off x="7353525" y="1138925"/>
            <a:ext cx="2772900" cy="1446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a:solidFill>
                  <a:schemeClr val="accent3"/>
                </a:solidFill>
                <a:latin typeface="Lexend"/>
                <a:ea typeface="Lexend"/>
                <a:cs typeface="Lexend"/>
                <a:sym typeface="Lexend"/>
              </a:rPr>
              <a:t>Azure AI Search</a:t>
            </a:r>
            <a:endParaRPr sz="1400" b="0" i="0" u="none" strike="noStrike" cap="none">
              <a:solidFill>
                <a:schemeClr val="accent3"/>
              </a:solidFill>
              <a:latin typeface="Arial"/>
              <a:ea typeface="Arial"/>
              <a:cs typeface="Arial"/>
              <a:sym typeface="Arial"/>
            </a:endParaRPr>
          </a:p>
        </p:txBody>
      </p:sp>
      <p:cxnSp>
        <p:nvCxnSpPr>
          <p:cNvPr id="244" name="Google Shape;244;g3623e9ea6b8_5_145"/>
          <p:cNvCxnSpPr/>
          <p:nvPr/>
        </p:nvCxnSpPr>
        <p:spPr>
          <a:xfrm>
            <a:off x="7398675" y="4421800"/>
            <a:ext cx="3772200" cy="0"/>
          </a:xfrm>
          <a:prstGeom prst="straightConnector1">
            <a:avLst/>
          </a:prstGeom>
          <a:noFill/>
          <a:ln w="9525" cap="flat" cmpd="sng">
            <a:solidFill>
              <a:srgbClr val="CDCDCD"/>
            </a:solidFill>
            <a:prstDash val="solid"/>
            <a:miter lim="800000"/>
            <a:headEnd type="none" w="sm" len="sm"/>
            <a:tailEnd type="none" w="sm" len="sm"/>
          </a:ln>
        </p:spPr>
      </p:cxnSp>
      <p:sp>
        <p:nvSpPr>
          <p:cNvPr id="245" name="Google Shape;245;g3623e9ea6b8_5_145"/>
          <p:cNvSpPr/>
          <p:nvPr/>
        </p:nvSpPr>
        <p:spPr>
          <a:xfrm>
            <a:off x="10960100" y="334675"/>
            <a:ext cx="983700" cy="279900"/>
          </a:xfrm>
          <a:prstGeom prst="rect">
            <a:avLst/>
          </a:prstGeom>
          <a:solidFill>
            <a:srgbClr val="3B2C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6" name="Google Shape;246;g3623e9ea6b8_5_145"/>
          <p:cNvSpPr/>
          <p:nvPr/>
        </p:nvSpPr>
        <p:spPr>
          <a:xfrm>
            <a:off x="10626075" y="355350"/>
            <a:ext cx="335400" cy="279900"/>
          </a:xfrm>
          <a:prstGeom prst="rect">
            <a:avLst/>
          </a:prstGeom>
          <a:solidFill>
            <a:srgbClr val="392A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7" name="Google Shape;247;g3623e9ea6b8_5_145"/>
          <p:cNvSpPr/>
          <p:nvPr/>
        </p:nvSpPr>
        <p:spPr>
          <a:xfrm>
            <a:off x="10267475" y="334675"/>
            <a:ext cx="477600" cy="279900"/>
          </a:xfrm>
          <a:prstGeom prst="rect">
            <a:avLst/>
          </a:prstGeom>
          <a:solidFill>
            <a:srgbClr val="3729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48" name="Google Shape;248;g3623e9ea6b8_5_145"/>
          <p:cNvPicPr preferRelativeResize="0"/>
          <p:nvPr/>
        </p:nvPicPr>
        <p:blipFill>
          <a:blip r:embed="rId3">
            <a:alphaModFix/>
          </a:blip>
          <a:stretch>
            <a:fillRect/>
          </a:stretch>
        </p:blipFill>
        <p:spPr>
          <a:xfrm>
            <a:off x="4544099" y="4981350"/>
            <a:ext cx="1029751" cy="1029751"/>
          </a:xfrm>
          <a:prstGeom prst="rect">
            <a:avLst/>
          </a:prstGeom>
          <a:noFill/>
          <a:ln>
            <a:noFill/>
          </a:ln>
        </p:spPr>
      </p:pic>
      <p:pic>
        <p:nvPicPr>
          <p:cNvPr id="249" name="Google Shape;249;g3623e9ea6b8_5_145"/>
          <p:cNvPicPr preferRelativeResize="0"/>
          <p:nvPr/>
        </p:nvPicPr>
        <p:blipFill>
          <a:blip r:embed="rId4">
            <a:alphaModFix/>
          </a:blip>
          <a:stretch>
            <a:fillRect/>
          </a:stretch>
        </p:blipFill>
        <p:spPr>
          <a:xfrm>
            <a:off x="9401325" y="1205700"/>
            <a:ext cx="2999850" cy="1574932"/>
          </a:xfrm>
          <a:prstGeom prst="rect">
            <a:avLst/>
          </a:prstGeom>
          <a:noFill/>
          <a:ln>
            <a:noFill/>
          </a:ln>
        </p:spPr>
      </p:pic>
      <p:pic>
        <p:nvPicPr>
          <p:cNvPr id="250" name="Google Shape;250;g3623e9ea6b8_5_145"/>
          <p:cNvPicPr preferRelativeResize="0"/>
          <p:nvPr/>
        </p:nvPicPr>
        <p:blipFill>
          <a:blip r:embed="rId5">
            <a:alphaModFix/>
          </a:blip>
          <a:stretch>
            <a:fillRect/>
          </a:stretch>
        </p:blipFill>
        <p:spPr>
          <a:xfrm>
            <a:off x="-340500" y="2119825"/>
            <a:ext cx="2343305" cy="13771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4">
      <a:dk1>
        <a:srgbClr val="000000"/>
      </a:dk1>
      <a:lt1>
        <a:srgbClr val="F2F2F2"/>
      </a:lt1>
      <a:dk2>
        <a:srgbClr val="262626"/>
      </a:dk2>
      <a:lt2>
        <a:srgbClr val="FFFFFF"/>
      </a:lt2>
      <a:accent1>
        <a:srgbClr val="09093B"/>
      </a:accent1>
      <a:accent2>
        <a:srgbClr val="2A029F"/>
      </a:accent2>
      <a:accent3>
        <a:srgbClr val="4F72FC"/>
      </a:accent3>
      <a:accent4>
        <a:srgbClr val="BA25BE"/>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2516</Words>
  <Application>Microsoft Office PowerPoint</Application>
  <PresentationFormat>Widescreen</PresentationFormat>
  <Paragraphs>158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Lexend</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Slidesignus Four</dc:creator>
  <cp:lastModifiedBy>Adrian Tennant</cp:lastModifiedBy>
  <cp:revision>1</cp:revision>
  <dcterms:created xsi:type="dcterms:W3CDTF">2024-10-31T11:28:11Z</dcterms:created>
  <dcterms:modified xsi:type="dcterms:W3CDTF">2025-06-21T02:00:50Z</dcterms:modified>
</cp:coreProperties>
</file>